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74423" y="802298"/>
            <a:ext cx="8637073" cy="2920713"/>
          </a:xfrm>
        </p:spPr>
        <p:txBody>
          <a:bodyPr bIns="0" anchor="b">
            <a:normAutofit/>
          </a:bodyPr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74424" y="3724074"/>
            <a:ext cx="8637072" cy="977621"/>
          </a:xfrm>
        </p:spPr>
        <p:txBody>
          <a:bodyPr tIns="91440" bIns="91440">
            <a:normAutofit/>
          </a:bodyPr>
          <a:lstStyle>
            <a:lvl1pPr marL="0" indent="0" algn="ctr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9A943-A684-45D9-94E5-2F5D8C52B152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1579" y="329307"/>
            <a:ext cx="5626774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6834" y="798973"/>
            <a:ext cx="811019" cy="503578"/>
          </a:xfrm>
        </p:spPr>
        <p:txBody>
          <a:bodyPr/>
          <a:lstStyle/>
          <a:p>
            <a:fld id="{3DE0E16D-C429-4D63-800F-243E619C5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66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9A943-A684-45D9-94E5-2F5D8C52B152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0E16D-C429-4D63-800F-243E619C5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01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4423" y="1756130"/>
            <a:ext cx="8643154" cy="1969007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4423" y="3725137"/>
            <a:ext cx="8643154" cy="1093987"/>
          </a:xfrm>
        </p:spPr>
        <p:txBody>
          <a:bodyPr tIns="91440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9A943-A684-45D9-94E5-2F5D8C52B152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0E16D-C429-4D63-800F-243E619C5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014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293577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488654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4140" y="2017343"/>
            <a:ext cx="4488654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9A943-A684-45D9-94E5-2F5D8C52B152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0E16D-C429-4D63-800F-243E619C5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171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295603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488794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488794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56025" y="2023003"/>
            <a:ext cx="4488794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56025" y="2821491"/>
            <a:ext cx="4488794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9A943-A684-45D9-94E5-2F5D8C52B152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0E16D-C429-4D63-800F-243E619C5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160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9A943-A684-45D9-94E5-2F5D8C52B152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0E16D-C429-4D63-800F-243E619C5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513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9A943-A684-45D9-94E5-2F5D8C52B152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0E16D-C429-4D63-800F-243E619C5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858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2961967" cy="2406518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032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2961967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9A943-A684-45D9-94E5-2F5D8C52B152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0E16D-C429-4D63-800F-243E619C5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41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blipFill dpi="0" rotWithShape="1">
              <a:blip r:embed="rId2">
                <a:alphaModFix amt="30000"/>
              </a:blip>
              <a:srcRect/>
              <a:tile tx="0" ty="0" sx="100000" sy="100000" flip="none" algn="ctr"/>
            </a:blip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extrusionH="76200" contourW="12700" prstMaterial="matte">
              <a:bevelT w="152400" h="50800" prst="softRound"/>
              <a:extrusionClr>
                <a:schemeClr val="tx2"/>
              </a:extrusionClr>
              <a:contourClr>
                <a:schemeClr val="bg2"/>
              </a:contourClr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38100" cmpd="sng">
              <a:solidFill>
                <a:schemeClr val="tx2">
                  <a:lumMod val="25000"/>
                </a:schemeClr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2"/>
            <a:ext cx="5532328" cy="1922299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50000"/>
              <a:lumOff val="50000"/>
              <a:alpha val="80000"/>
            </a:schemeClr>
          </a:solidFill>
          <a:ln w="9525" cap="sq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 dirty="0"/>
            </a:lvl1pPr>
          </a:lstStyle>
          <a:p>
            <a:pPr lvl="0" algn="ctr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059600"/>
            <a:ext cx="5524404" cy="2090134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1C09A943-A684-45D9-94E5-2F5D8C52B152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0E16D-C429-4D63-800F-243E619C5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528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9A943-A684-45D9-94E5-2F5D8C52B152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0E16D-C429-4D63-800F-243E619C5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452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7052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518654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9A943-A684-45D9-94E5-2F5D8C52B152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0E16D-C429-4D63-800F-243E619C5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845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291215" cy="10492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29121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42079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09A943-A684-45D9-94E5-2F5D8C52B152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62677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3DE0E16D-C429-4D63-800F-243E619C58D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3622291"/>
            <a:ext cx="12192000" cy="250598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29338"/>
            <a:ext cx="12192000" cy="74295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0" y="6138142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55377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6D3F9-7DD1-485B-AA3C-0B74226D2B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3500" y="1574800"/>
            <a:ext cx="9144000" cy="3357563"/>
          </a:xfrm>
        </p:spPr>
        <p:txBody>
          <a:bodyPr>
            <a:normAutofit fontScale="90000"/>
          </a:bodyPr>
          <a:lstStyle/>
          <a:p>
            <a:r>
              <a:rPr lang="en-US" dirty="0"/>
              <a:t>Maya Baker</a:t>
            </a:r>
            <a:br>
              <a:rPr lang="en-US" dirty="0"/>
            </a:br>
            <a:r>
              <a:rPr lang="en-US" dirty="0"/>
              <a:t>Hip-Slice</a:t>
            </a:r>
            <a:br>
              <a:rPr lang="en-US" dirty="0"/>
            </a:br>
            <a:r>
              <a:rPr lang="en-US" dirty="0"/>
              <a:t>English 1B</a:t>
            </a:r>
            <a:br>
              <a:rPr lang="en-US" dirty="0"/>
            </a:br>
            <a:r>
              <a:rPr lang="en-US" dirty="0"/>
              <a:t>May 22 2019</a:t>
            </a:r>
          </a:p>
        </p:txBody>
      </p:sp>
    </p:spTree>
    <p:extLst>
      <p:ext uri="{BB962C8B-B14F-4D97-AF65-F5344CB8AC3E}">
        <p14:creationId xmlns:p14="http://schemas.microsoft.com/office/powerpoint/2010/main" val="35864403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256C7-FE62-4C99-8B98-3CDFBC751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165101"/>
            <a:ext cx="3352800" cy="1054100"/>
          </a:xfrm>
        </p:spPr>
        <p:txBody>
          <a:bodyPr>
            <a:normAutofit/>
          </a:bodyPr>
          <a:lstStyle/>
          <a:p>
            <a:r>
              <a:rPr lang="en-US" dirty="0"/>
              <a:t>Poster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B78E9C-1F5A-4B2A-A403-00EA1B50DF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216401" y="-630236"/>
            <a:ext cx="5714999" cy="7619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453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1782A-BE78-4365-8786-CF8ABF01D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413" y="314325"/>
            <a:ext cx="10515600" cy="1325563"/>
          </a:xfrm>
        </p:spPr>
        <p:txBody>
          <a:bodyPr/>
          <a:lstStyle/>
          <a:p>
            <a:r>
              <a:rPr lang="en-US" dirty="0"/>
              <a:t>Photograph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506C3A-F468-4133-8A1A-581528FF13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20" y="2592935"/>
            <a:ext cx="5352893" cy="2997710"/>
          </a:xfrm>
          <a:prstGeom prst="rect">
            <a:avLst/>
          </a:prstGeom>
        </p:spPr>
      </p:pic>
      <p:pic>
        <p:nvPicPr>
          <p:cNvPr id="1026" name="Picture 2" descr="Image result for peace with refugee">
            <a:extLst>
              <a:ext uri="{FF2B5EF4-FFF2-40B4-BE49-F238E27FC236}">
                <a16:creationId xmlns:a16="http://schemas.microsoft.com/office/drawing/2014/main" id="{76D2E8E5-C631-49AD-B4DF-1D332F1E7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0063" y="2509855"/>
            <a:ext cx="5694966" cy="3163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7599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B75FE-D70C-4A79-ADB9-FB5BD7977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700" y="301625"/>
            <a:ext cx="6019800" cy="1108075"/>
          </a:xfrm>
        </p:spPr>
        <p:txBody>
          <a:bodyPr/>
          <a:lstStyle/>
          <a:p>
            <a:r>
              <a:rPr lang="en-US" dirty="0"/>
              <a:t>First Solution Photograph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76DAEC-D75F-405E-A7D4-2294A1F838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87" y="1539873"/>
            <a:ext cx="5147313" cy="4289427"/>
          </a:xfrm>
          <a:prstGeom prst="rect">
            <a:avLst/>
          </a:prstGeom>
        </p:spPr>
      </p:pic>
      <p:pic>
        <p:nvPicPr>
          <p:cNvPr id="2052" name="Picture 4" descr="Image result for community apartment">
            <a:extLst>
              <a:ext uri="{FF2B5EF4-FFF2-40B4-BE49-F238E27FC236}">
                <a16:creationId xmlns:a16="http://schemas.microsoft.com/office/drawing/2014/main" id="{81ACE81F-BA73-4020-8565-66BA02C52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024" y="2239003"/>
            <a:ext cx="6019800" cy="2891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2680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D0106-D22B-4587-8FD6-2FAE899B9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solution photograph</a:t>
            </a:r>
          </a:p>
        </p:txBody>
      </p:sp>
      <p:pic>
        <p:nvPicPr>
          <p:cNvPr id="3" name="Picture 2" descr="Image result for peace with refugee">
            <a:extLst>
              <a:ext uri="{FF2B5EF4-FFF2-40B4-BE49-F238E27FC236}">
                <a16:creationId xmlns:a16="http://schemas.microsoft.com/office/drawing/2014/main" id="{51337E4C-2DDB-4507-9E53-3BF2081503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6094" y="1676400"/>
            <a:ext cx="5989106" cy="4488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0914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3FFB9-B7C4-405D-A80B-7E1E8EB44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276225"/>
            <a:ext cx="2235200" cy="841375"/>
          </a:xfrm>
        </p:spPr>
        <p:txBody>
          <a:bodyPr/>
          <a:lstStyle/>
          <a:p>
            <a:r>
              <a:rPr lang="en-US" dirty="0"/>
              <a:t>Poem </a:t>
            </a:r>
          </a:p>
        </p:txBody>
      </p:sp>
      <p:pic>
        <p:nvPicPr>
          <p:cNvPr id="3" name="video-1557292420">
            <a:hlinkClick r:id="" action="ppaction://media"/>
            <a:extLst>
              <a:ext uri="{FF2B5EF4-FFF2-40B4-BE49-F238E27FC236}">
                <a16:creationId xmlns:a16="http://schemas.microsoft.com/office/drawing/2014/main" id="{423BFD81-F482-4313-95C1-101B548907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080669" y="72824"/>
            <a:ext cx="3056731" cy="601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931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20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9D5"/>
      </a:lt2>
      <a:accent1>
        <a:srgbClr val="FB8C29"/>
      </a:accent1>
      <a:accent2>
        <a:srgbClr val="F2C351"/>
      </a:accent2>
      <a:accent3>
        <a:srgbClr val="D0CBA5"/>
      </a:accent3>
      <a:accent4>
        <a:srgbClr val="A2C476"/>
      </a:accent4>
      <a:accent5>
        <a:srgbClr val="57C293"/>
      </a:accent5>
      <a:accent6>
        <a:srgbClr val="06BFDE"/>
      </a:accent6>
      <a:hlink>
        <a:srgbClr val="FBAE29"/>
      </a:hlink>
      <a:folHlink>
        <a:srgbClr val="EDC47E"/>
      </a:folHlink>
    </a:clrScheme>
    <a:fontScheme name="Gallery">
      <a:majorFont>
        <a:latin typeface="Rockwell" panose="020606030202050204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BB5F5D82-B5E9-469E-A815-C655ED4AF24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24</TotalTime>
  <Words>11</Words>
  <Application>Microsoft Office PowerPoint</Application>
  <PresentationFormat>Widescreen</PresentationFormat>
  <Paragraphs>6</Paragraphs>
  <Slides>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Rockwell</vt:lpstr>
      <vt:lpstr>Gallery</vt:lpstr>
      <vt:lpstr>Maya Baker Hip-Slice English 1B May 22 2019</vt:lpstr>
      <vt:lpstr>Poster </vt:lpstr>
      <vt:lpstr>Photograph </vt:lpstr>
      <vt:lpstr>First Solution Photograph</vt:lpstr>
      <vt:lpstr>Second solution photograph</vt:lpstr>
      <vt:lpstr>Poem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Maya Baker Hip-Slice English 1B May 22 2019</dc:title>
  <dc:creator>Lewis Business</dc:creator>
  <cp:lastModifiedBy>Lewis Business</cp:lastModifiedBy>
  <cp:revision>4</cp:revision>
  <dcterms:created xsi:type="dcterms:W3CDTF">2019-05-21T19:51:09Z</dcterms:created>
  <dcterms:modified xsi:type="dcterms:W3CDTF">2019-05-21T20:15:32Z</dcterms:modified>
</cp:coreProperties>
</file>