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9"/>
  </p:normalViewPr>
  <p:slideViewPr>
    <p:cSldViewPr>
      <p:cViewPr varScale="1">
        <p:scale>
          <a:sx n="135" d="100"/>
          <a:sy n="135" d="100"/>
        </p:scale>
        <p:origin x="1504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DDC13-4DCA-6442-986D-F594EEFBEE9C}" type="datetimeFigureOut">
              <a:rPr lang="en-US" smtClean="0"/>
              <a:t>5/19/19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525A6-5E05-5C4D-98D4-67B047F56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22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525A6-5E05-5C4D-98D4-67B047F568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87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5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4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95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1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4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4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54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0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7079-5A7C-4E16-9870-3B02FD355BD4}" type="datetimeFigureOut">
              <a:rPr lang="en-US" smtClean="0"/>
              <a:pPr/>
              <a:t>5/18/19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High Impact Practices (HIP) Service Learning Internship Community Engagement (SLICE)with Spoken Word “Fix-It”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Nitzia</a:t>
            </a:r>
            <a:r>
              <a:rPr lang="en-US" dirty="0">
                <a:solidFill>
                  <a:schemeClr val="bg1"/>
                </a:solidFill>
              </a:rPr>
              <a:t> Aguilar</a:t>
            </a:r>
          </a:p>
          <a:p>
            <a:r>
              <a:rPr lang="en-US" dirty="0">
                <a:solidFill>
                  <a:schemeClr val="bg1"/>
                </a:solidFill>
              </a:rPr>
              <a:t>English 1 B</a:t>
            </a:r>
          </a:p>
          <a:p>
            <a:r>
              <a:rPr lang="en-US" dirty="0">
                <a:solidFill>
                  <a:schemeClr val="bg1"/>
                </a:solidFill>
              </a:rPr>
              <a:t>May 13</a:t>
            </a:r>
          </a:p>
        </p:txBody>
      </p:sp>
    </p:spTree>
    <p:extLst>
      <p:ext uri="{BB962C8B-B14F-4D97-AF65-F5344CB8AC3E}">
        <p14:creationId xmlns:p14="http://schemas.microsoft.com/office/powerpoint/2010/main" val="318631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B3CB-C421-4EFA-9041-453885411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POSTER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AF0E21-105F-C940-BB0F-22C013764F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25" y="2166739"/>
            <a:ext cx="4525963" cy="3394472"/>
          </a:xfrm>
        </p:spPr>
      </p:pic>
    </p:spTree>
    <p:extLst>
      <p:ext uri="{BB962C8B-B14F-4D97-AF65-F5344CB8AC3E}">
        <p14:creationId xmlns:p14="http://schemas.microsoft.com/office/powerpoint/2010/main" val="242445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29B8A-6A1A-480C-98FB-4F177CBE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Potholes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D78409-E3FB-6344-857C-93DDB11F0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417638"/>
            <a:ext cx="3930650" cy="24995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95684E-43DF-934F-9A32-1DD3F96E2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300" y="3923150"/>
            <a:ext cx="37465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2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FCC5-E5F8-402D-892B-6E2237FF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The problem 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2890CB0-ACEA-5D47-A5CD-EB4824E3C2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2057400"/>
            <a:ext cx="470647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9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9364D-4006-4954-A939-6E306E69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After 2 weeks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9D35FE-E013-C34E-881D-C9FAD2F7B6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1676400"/>
            <a:ext cx="48768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45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31F21-2EAD-49E1-A205-9E488DA59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49562"/>
          </a:xfrm>
        </p:spPr>
        <p:txBody>
          <a:bodyPr>
            <a:norm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“WHAT I SEE"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2304B-1E41-4A85-99A2-DF38C7D35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05200"/>
            <a:ext cx="8229600" cy="2620963"/>
          </a:xfrm>
        </p:spPr>
        <p:txBody>
          <a:bodyPr/>
          <a:lstStyle/>
          <a:p>
            <a:r>
              <a:rPr lang="en-US" dirty="0"/>
              <a:t>ii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AD16561-B183-7048-A6CE-85802131DB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4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1716</TotalTime>
  <Words>42</Words>
  <Application>Microsoft Macintosh PowerPoint</Application>
  <PresentationFormat>On-screen Show (4:3)</PresentationFormat>
  <Paragraphs>11</Paragraphs>
  <Slides>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High Impact Practices (HIP) Service Learning Internship Community Engagement (SLICE)with Spoken Word “Fix-It” Presentation</vt:lpstr>
      <vt:lpstr>POSTER </vt:lpstr>
      <vt:lpstr>Potholes </vt:lpstr>
      <vt:lpstr>The problem </vt:lpstr>
      <vt:lpstr>After 2 weeks</vt:lpstr>
      <vt:lpstr>“WHAT I SEE"</vt:lpstr>
    </vt:vector>
  </TitlesOfParts>
  <Company>Chaffey College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Practices (HIP) Service Learning Internship Community Engagement (SLICE)Presentation</dc:title>
  <dc:creator>Dean Ramser</dc:creator>
  <cp:lastModifiedBy>Deaysi Aguilar</cp:lastModifiedBy>
  <cp:revision>19</cp:revision>
  <dcterms:created xsi:type="dcterms:W3CDTF">2017-04-17T18:39:58Z</dcterms:created>
  <dcterms:modified xsi:type="dcterms:W3CDTF">2019-05-19T19:29:58Z</dcterms:modified>
</cp:coreProperties>
</file>