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Source Code Pro"/>
      <p:regular r:id="rId15"/>
      <p:bold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5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regular.fntdata"/><Relationship Id="rId14" Type="http://schemas.openxmlformats.org/officeDocument/2006/relationships/font" Target="fonts/PlayfairDisplay-boldItalic.fntdata"/><Relationship Id="rId17" Type="http://schemas.openxmlformats.org/officeDocument/2006/relationships/font" Target="fonts/Oswald-regular.fntdata"/><Relationship Id="rId16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80d1f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80d1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9dbf81b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9dbf81b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9dbf81b6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9dbf81b6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9dbf81b6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9dbf81b6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9dbf81b6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9dbf81b6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411175" y="3398250"/>
            <a:ext cx="8282400" cy="15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Damola Adeyemo</a:t>
            </a:r>
            <a:endParaRPr sz="18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Inefficient Parking at Chaffey College</a:t>
            </a:r>
            <a:endParaRPr sz="18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English 1B</a:t>
            </a:r>
            <a:endParaRPr sz="18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22 May 2019</a:t>
            </a:r>
            <a:endParaRPr sz="18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51025" y="431525"/>
            <a:ext cx="9674100" cy="23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High Impact Practices (HIP) </a:t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Service Learning Internship Community Engagement (SLICE) </a:t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with Spoken Word “Fix-It” Presentation</a:t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lin ang="5400012" scaled="0"/>
        </a:gra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160700" y="665025"/>
            <a:ext cx="8520600" cy="43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746900"/>
            <a:ext cx="8520601" cy="41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5D0D0"/>
            </a:gs>
            <a:gs pos="100000">
              <a:srgbClr val="D9686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31551" l="0" r="0" t="32868"/>
          <a:stretch/>
        </p:blipFill>
        <p:spPr>
          <a:xfrm>
            <a:off x="244425" y="766275"/>
            <a:ext cx="3645076" cy="434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4">
            <a:alphaModFix/>
          </a:blip>
          <a:srcRect b="32650" l="0" r="0" t="32867"/>
          <a:stretch/>
        </p:blipFill>
        <p:spPr>
          <a:xfrm>
            <a:off x="4860432" y="798150"/>
            <a:ext cx="3954142" cy="428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399750" y="249800"/>
            <a:ext cx="50118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The Problem</a:t>
            </a:r>
            <a:endParaRPr sz="1800">
              <a:solidFill>
                <a:srgbClr val="F3F3F3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DECDB"/>
            </a:gs>
            <a:gs pos="100000">
              <a:srgbClr val="F0A963"/>
            </a:gs>
          </a:gsLst>
          <a:lin ang="5400012" scaled="0"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32646" l="0" r="0" t="32437"/>
          <a:stretch/>
        </p:blipFill>
        <p:spPr>
          <a:xfrm>
            <a:off x="0" y="1732200"/>
            <a:ext cx="4330949" cy="3274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4">
            <a:alphaModFix/>
          </a:blip>
          <a:srcRect b="32850" l="0" r="0" t="32437"/>
          <a:stretch/>
        </p:blipFill>
        <p:spPr>
          <a:xfrm>
            <a:off x="4638300" y="1732200"/>
            <a:ext cx="4330949" cy="325517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340050" y="350675"/>
            <a:ext cx="58875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Why is this a Problem?</a:t>
            </a:r>
            <a:endParaRPr sz="1800">
              <a:solidFill>
                <a:srgbClr val="FF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DCECD5"/>
            </a:gs>
            <a:gs pos="100000">
              <a:srgbClr val="93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Spoken Words:</a:t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531350" y="1795975"/>
            <a:ext cx="5983200" cy="24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444175" y="1317750"/>
            <a:ext cx="7175400" cy="31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 could not figure out how to add the video on the slide.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( I sent the video to you)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