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60" r:id="rId2"/>
    <p:sldId id="262" r:id="rId3"/>
    <p:sldId id="257" r:id="rId4"/>
    <p:sldId id="258" r:id="rId5"/>
    <p:sldId id="256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87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09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663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4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89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1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72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44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807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9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16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6082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11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485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52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721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208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D69C9-FDAC-489D-8641-7C8F0C14038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DE24D-08D8-4B34-AEB5-55611DBD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4790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851062-8250-4925-B94A-C4A1ACA5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Abandoned Property</a:t>
            </a:r>
          </a:p>
        </p:txBody>
      </p:sp>
      <p:pic>
        <p:nvPicPr>
          <p:cNvPr id="12" name="Content Placeholder 11" descr="A picture containing sky, train, grass, track&#10;&#10;Description automatically generated">
            <a:extLst>
              <a:ext uri="{FF2B5EF4-FFF2-40B4-BE49-F238E27FC236}">
                <a16:creationId xmlns:a16="http://schemas.microsoft.com/office/drawing/2014/main" id="{17D0E579-C0C0-4351-A504-60B01E8012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841" y="2336800"/>
            <a:ext cx="5398294" cy="3598863"/>
          </a:xfrm>
        </p:spPr>
      </p:pic>
    </p:spTree>
    <p:extLst>
      <p:ext uri="{BB962C8B-B14F-4D97-AF65-F5344CB8AC3E}">
        <p14:creationId xmlns:p14="http://schemas.microsoft.com/office/powerpoint/2010/main" val="2095850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25D1E03B-CD66-4EC4-8BD2-1DE6FDD170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3" r="1" b="1"/>
          <a:stretch/>
        </p:blipFill>
        <p:spPr>
          <a:xfrm rot="16200000">
            <a:off x="297789" y="966408"/>
            <a:ext cx="10914256" cy="962297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717312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ign on the side of a fence&#10;&#10;Description automatically generated">
            <a:extLst>
              <a:ext uri="{FF2B5EF4-FFF2-40B4-BE49-F238E27FC236}">
                <a16:creationId xmlns:a16="http://schemas.microsoft.com/office/drawing/2014/main" id="{1359AC2A-555B-4E71-8BA0-3A1CA7D82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4083"/>
            <a:ext cx="12192000" cy="511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43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gn on the side of a road&#10;&#10;Description automatically generated">
            <a:extLst>
              <a:ext uri="{FF2B5EF4-FFF2-40B4-BE49-F238E27FC236}">
                <a16:creationId xmlns:a16="http://schemas.microsoft.com/office/drawing/2014/main" id="{63E1A302-3EFA-44D5-A9A4-3F49CA856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81" y="413916"/>
            <a:ext cx="11012437" cy="60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46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ign on the side of a fence&#10;&#10;Description automatically generated">
            <a:extLst>
              <a:ext uri="{FF2B5EF4-FFF2-40B4-BE49-F238E27FC236}">
                <a16:creationId xmlns:a16="http://schemas.microsoft.com/office/drawing/2014/main" id="{BE4A6BE4-C89F-4ADA-80EE-04B87F0BB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2841"/>
            <a:ext cx="12192000" cy="4387567"/>
          </a:xfrm>
          <a:prstGeom prst="rect">
            <a:avLst/>
          </a:prstGeom>
        </p:spPr>
      </p:pic>
      <p:pic>
        <p:nvPicPr>
          <p:cNvPr id="9" name="Picture 8" descr="A group of people in a tent&#10;&#10;Description automatically generated">
            <a:extLst>
              <a:ext uri="{FF2B5EF4-FFF2-40B4-BE49-F238E27FC236}">
                <a16:creationId xmlns:a16="http://schemas.microsoft.com/office/drawing/2014/main" id="{9606E468-BF33-4064-B123-DB032D86C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2705"/>
            <a:ext cx="12192000" cy="531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76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A8C66-DCBF-4BD7-AA4D-DD04BD23F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Spoken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C772B-5320-44FA-A4EE-E50A0FE68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A community that cares for each other creates strong relationships</a:t>
            </a:r>
            <a:br>
              <a:rPr lang="en-US" sz="1600" dirty="0"/>
            </a:br>
            <a:r>
              <a:rPr lang="en-US" sz="1600" dirty="0"/>
              <a:t>It strengthens your spirit and it will guide you through the turbulence</a:t>
            </a:r>
            <a:br>
              <a:rPr lang="en-US" sz="1600" dirty="0"/>
            </a:br>
            <a:r>
              <a:rPr lang="en-US" sz="1600" dirty="0"/>
              <a:t>The struggles you encounter will chisel and define you </a:t>
            </a:r>
            <a:br>
              <a:rPr lang="en-US" sz="1600" dirty="0"/>
            </a:br>
            <a:r>
              <a:rPr lang="en-US" sz="1600" dirty="0"/>
              <a:t>But remember the night is at its darkest right before the sun has its breakthrough</a:t>
            </a:r>
            <a:br>
              <a:rPr lang="en-US" sz="1600" dirty="0"/>
            </a:br>
            <a:r>
              <a:rPr lang="en-US" sz="1600" dirty="0"/>
              <a:t>It takes a village to raise a child</a:t>
            </a:r>
            <a:br>
              <a:rPr lang="en-US" sz="1600" dirty="0"/>
            </a:br>
            <a:r>
              <a:rPr lang="en-US" sz="1600" dirty="0"/>
              <a:t>A community to give them tools to carve out there own future</a:t>
            </a:r>
            <a:br>
              <a:rPr lang="en-US" sz="1200" dirty="0"/>
            </a:br>
            <a:br>
              <a:rPr lang="en-US" sz="1200" dirty="0"/>
            </a:br>
            <a:r>
              <a:rPr lang="en-US" sz="1200" dirty="0"/>
              <a:t>  </a:t>
            </a:r>
            <a:br>
              <a:rPr lang="en-US" sz="1200" dirty="0"/>
            </a:br>
            <a:br>
              <a:rPr lang="en-US" sz="1200" dirty="0"/>
            </a:br>
            <a:endParaRPr lang="en-US" sz="1200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90FF2D9-090C-4459-99C2-A08DB99BF4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62330" y="413653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8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</TotalTime>
  <Words>14</Words>
  <Application>Microsoft Office PowerPoint</Application>
  <PresentationFormat>Widescreen</PresentationFormat>
  <Paragraphs>3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Berlin</vt:lpstr>
      <vt:lpstr>Abandoned Property</vt:lpstr>
      <vt:lpstr>PowerPoint Presentation</vt:lpstr>
      <vt:lpstr>PowerPoint Presentation</vt:lpstr>
      <vt:lpstr>PowerPoint Presentation</vt:lpstr>
      <vt:lpstr>PowerPoint Presentation</vt:lpstr>
      <vt:lpstr>Spoken word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</dc:creator>
  <cp:lastModifiedBy>William Suares Carcamo</cp:lastModifiedBy>
  <cp:revision>11</cp:revision>
  <dcterms:created xsi:type="dcterms:W3CDTF">2019-05-08T09:22:07Z</dcterms:created>
  <dcterms:modified xsi:type="dcterms:W3CDTF">2019-05-09T02:43:25Z</dcterms:modified>
</cp:coreProperties>
</file>