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78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0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20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9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4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7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0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62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74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77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4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86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A7ED9-FCE6-44DE-9C67-8E8BBB58331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A6C4A-328F-48A2-8688-61A0BA18C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0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758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My FlipHTML5-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22107"/>
            <a:ext cx="9144000" cy="4497354"/>
          </a:xfrm>
        </p:spPr>
        <p:txBody>
          <a:bodyPr>
            <a:normAutofit/>
          </a:bodyPr>
          <a:lstStyle/>
          <a:p>
            <a:r>
              <a:rPr lang="en-US" sz="4400" dirty="0" smtClean="0"/>
              <a:t>http://fliphtml5.com/bookcase/wtbkd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36943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My FlipHTML5-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FlipHTML5- </dc:title>
  <dc:creator>Dean Ramser</dc:creator>
  <cp:lastModifiedBy>Dean Ramser</cp:lastModifiedBy>
  <cp:revision>1</cp:revision>
  <dcterms:created xsi:type="dcterms:W3CDTF">2018-11-27T21:10:17Z</dcterms:created>
  <dcterms:modified xsi:type="dcterms:W3CDTF">2018-11-27T21:10:23Z</dcterms:modified>
</cp:coreProperties>
</file>