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9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4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8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5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3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7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58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5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43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64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59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1B649-E784-4302-8119-FDD3AE2DD5A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E9C42-ED08-42E8-A961-A89CD461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4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cpmj/wiof/" TargetMode="External"/><Relationship Id="rId3" Type="http://schemas.openxmlformats.org/officeDocument/2006/relationships/hyperlink" Target="http://fliphtml5.com/bookcase/wtbkd" TargetMode="External"/><Relationship Id="rId7" Type="http://schemas.openxmlformats.org/officeDocument/2006/relationships/hyperlink" Target="http://online.fliphtml5.com/leqb/fjit/" TargetMode="External"/><Relationship Id="rId2" Type="http://schemas.openxmlformats.org/officeDocument/2006/relationships/hyperlink" Target="https://rccd.instructure.com/courses/8919/discussion_topics/40265?headless=1&amp;student_id=32773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online.fliphtml5.com/efnf/teri/" TargetMode="External"/><Relationship Id="rId5" Type="http://schemas.openxmlformats.org/officeDocument/2006/relationships/hyperlink" Target="http://online.fliphtml5.com/mtyx/cpzf/" TargetMode="External"/><Relationship Id="rId10" Type="http://schemas.openxmlformats.org/officeDocument/2006/relationships/hyperlink" Target="http://fliphtml5.com/irhsi/hfak" TargetMode="External"/><Relationship Id="rId4" Type="http://schemas.openxmlformats.org/officeDocument/2006/relationships/hyperlink" Target="http://online.fliphtml5.com/ijuue/bsea/" TargetMode="External"/><Relationship Id="rId9" Type="http://schemas.openxmlformats.org/officeDocument/2006/relationships/hyperlink" Target="http://online.fliphtml5.com/ijuue/xlp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219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FLIPing</a:t>
            </a:r>
            <a:r>
              <a:rPr lang="en-US" dirty="0" smtClean="0"/>
              <a:t> </a:t>
            </a:r>
            <a:r>
              <a:rPr lang="en-US" smtClean="0"/>
              <a:t>the Essay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50315"/>
            <a:ext cx="9144000" cy="3407485"/>
          </a:xfrm>
        </p:spPr>
        <p:txBody>
          <a:bodyPr>
            <a:normAutofit fontScale="62500" lnSpcReduction="20000"/>
          </a:bodyPr>
          <a:lstStyle/>
          <a:p>
            <a:r>
              <a:rPr lang="en-US" u="sng" dirty="0" err="1" smtClean="0">
                <a:effectLst/>
                <a:hlinkClick r:id="rId2" tooltip="https://rccd.instructure.com/courses/8919/discussion_topics/40265?headless=1&amp;amp;student_id=32773&#10;Ctrl+Click or tap to follow the link"/>
              </a:rPr>
              <a:t>Multigenre</a:t>
            </a:r>
            <a:r>
              <a:rPr lang="en-US" u="sng" dirty="0" smtClean="0">
                <a:effectLst/>
                <a:hlinkClick r:id="rId2" tooltip="https://rccd.instructure.com/courses/8919/discussion_topics/40265?headless=1&amp;amp;student_id=32773&#10;Ctrl+Click or tap to follow the link"/>
              </a:rPr>
              <a:t>:  http://fliphtml5.com/ http://fliphtml5.com/video-tutorial/ </a:t>
            </a:r>
            <a:endParaRPr lang="en-US" dirty="0" smtClean="0"/>
          </a:p>
          <a:p>
            <a:r>
              <a:rPr lang="en-US" dirty="0"/>
              <a:t> My </a:t>
            </a:r>
            <a:r>
              <a:rPr lang="en-US" dirty="0" err="1"/>
              <a:t>Flip:</a:t>
            </a:r>
            <a:r>
              <a:rPr lang="en-US" u="sng" dirty="0" err="1">
                <a:hlinkClick r:id="rId3" tooltip="http://fliphtml5.com/bookcase/wtbkd&#10;Ctrl+Click or tap to follow the link"/>
              </a:rPr>
              <a:t>http</a:t>
            </a:r>
            <a:r>
              <a:rPr lang="en-US" u="sng" dirty="0">
                <a:hlinkClick r:id="rId3" tooltip="http://fliphtml5.com/bookcase/wtbkd&#10;Ctrl+Click or tap to follow the link"/>
              </a:rPr>
              <a:t>://fliphtml5.com/bookcase/</a:t>
            </a:r>
            <a:r>
              <a:rPr lang="en-US" u="sng" dirty="0" err="1">
                <a:hlinkClick r:id="rId3" tooltip="http://fliphtml5.com/bookcase/wtbkd&#10;Ctrl+Click or tap to follow the link"/>
              </a:rPr>
              <a:t>wtbkd</a:t>
            </a:r>
            <a:r>
              <a:rPr lang="en-US" u="sng" dirty="0">
                <a:hlinkClick r:id="rId3" tooltip="http://fliphtml5.com/bookcase/wtbkd&#10;Ctrl+Click or tap to follow the link"/>
              </a:rPr>
              <a:t> (Links to an external site.)Links to an external site.</a:t>
            </a:r>
            <a:r>
              <a:rPr lang="en-US" dirty="0"/>
              <a:t>​</a:t>
            </a:r>
          </a:p>
          <a:p>
            <a:r>
              <a:rPr lang="en-US" dirty="0"/>
              <a:t>other students' Flips:</a:t>
            </a:r>
          </a:p>
          <a:p>
            <a:r>
              <a:rPr lang="en-US" u="sng" dirty="0">
                <a:hlinkClick r:id="rId4"/>
              </a:rPr>
              <a:t>http://online.fliphtml5.com/ijuue/bsea/ (Links to an external site.)Links to an external site.</a:t>
            </a:r>
            <a:r>
              <a:rPr lang="en-US" dirty="0"/>
              <a:t> </a:t>
            </a:r>
            <a:br>
              <a:rPr lang="en-US" dirty="0"/>
            </a:br>
            <a:r>
              <a:rPr lang="en-US" u="sng" dirty="0">
                <a:hlinkClick r:id="rId5"/>
              </a:rPr>
              <a:t>http://online.fliphtml5.com/mtyx/cpzf/ (Links to an external site.)Links to an external site.</a:t>
            </a:r>
            <a:endParaRPr lang="en-US" dirty="0"/>
          </a:p>
          <a:p>
            <a:r>
              <a:rPr lang="en-US" u="sng" dirty="0">
                <a:hlinkClick r:id="rId6"/>
              </a:rPr>
              <a:t>http://online.fliphtml5.com/efnf/teri/ (Links to an external site.)Links to an external site.</a:t>
            </a:r>
            <a:endParaRPr lang="en-US" dirty="0"/>
          </a:p>
          <a:p>
            <a:r>
              <a:rPr lang="en-US" u="sng" dirty="0">
                <a:hlinkClick r:id="rId7"/>
              </a:rPr>
              <a:t>http://online.fliphtml5.com/leqb/fjit/ (Links to an external site.)Links to an external site.</a:t>
            </a:r>
            <a:endParaRPr lang="en-US" dirty="0"/>
          </a:p>
          <a:p>
            <a:r>
              <a:rPr lang="en-US" u="sng" dirty="0">
                <a:hlinkClick r:id="rId8"/>
              </a:rPr>
              <a:t>http://online.fliphtml5.com/cpmj/wiof/ (Links to an external site.)Links to an external site.</a:t>
            </a:r>
            <a:endParaRPr lang="en-US" dirty="0"/>
          </a:p>
          <a:p>
            <a:r>
              <a:rPr lang="en-US" u="sng" dirty="0">
                <a:hlinkClick r:id="rId9"/>
              </a:rPr>
              <a:t>http://online.fliphtml5.com/ijuue/xlpg/ (Links to an external site.)Links to an external site.</a:t>
            </a:r>
            <a:endParaRPr lang="en-US" dirty="0"/>
          </a:p>
          <a:p>
            <a:r>
              <a:rPr lang="en-US" u="sng" dirty="0">
                <a:hlinkClick r:id="rId10"/>
              </a:rPr>
              <a:t>http://fliphtml5.com/irhsi/hfak (Links to an external site.)Links to an external site.</a:t>
            </a:r>
            <a:endParaRPr lang="en-US" dirty="0"/>
          </a:p>
          <a:p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9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FLIPing the Essay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FLIPing the Essay</dc:title>
  <dc:creator>Dean Ramser</dc:creator>
  <cp:lastModifiedBy>Dean Ramser</cp:lastModifiedBy>
  <cp:revision>1</cp:revision>
  <dcterms:created xsi:type="dcterms:W3CDTF">2018-12-03T21:40:07Z</dcterms:created>
  <dcterms:modified xsi:type="dcterms:W3CDTF">2018-12-03T21:40:34Z</dcterms:modified>
</cp:coreProperties>
</file>