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4" r:id="rId4"/>
    <p:sldId id="265" r:id="rId5"/>
    <p:sldId id="258" r:id="rId6"/>
    <p:sldId id="259" r:id="rId7"/>
    <p:sldId id="260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36" autoAdjust="0"/>
    <p:restoredTop sz="94660"/>
  </p:normalViewPr>
  <p:slideViewPr>
    <p:cSldViewPr snapToGrid="0">
      <p:cViewPr>
        <p:scale>
          <a:sx n="123" d="100"/>
          <a:sy n="123" d="100"/>
        </p:scale>
        <p:origin x="108" y="-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6E611-613C-4749-A9E9-B30287943E5A}" type="datetimeFigureOut">
              <a:rPr lang="en-US" smtClean="0"/>
              <a:t>12/24/2018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6EF32-1803-4321-A7DC-79F811EB9F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97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6E611-613C-4749-A9E9-B30287943E5A}" type="datetimeFigureOut">
              <a:rPr lang="en-US" smtClean="0"/>
              <a:t>12/24/2018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6EF32-1803-4321-A7DC-79F811EB9F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5233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6E611-613C-4749-A9E9-B30287943E5A}" type="datetimeFigureOut">
              <a:rPr lang="en-US" smtClean="0"/>
              <a:t>12/24/2018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6EF32-1803-4321-A7DC-79F811EB9F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5141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6E611-613C-4749-A9E9-B30287943E5A}" type="datetimeFigureOut">
              <a:rPr lang="en-US" smtClean="0"/>
              <a:t>12/24/2018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6EF32-1803-4321-A7DC-79F811EB9F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7295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6E611-613C-4749-A9E9-B30287943E5A}" type="datetimeFigureOut">
              <a:rPr lang="en-US" smtClean="0"/>
              <a:t>12/24/2018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6EF32-1803-4321-A7DC-79F811EB9F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1257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6E611-613C-4749-A9E9-B30287943E5A}" type="datetimeFigureOut">
              <a:rPr lang="en-US" smtClean="0"/>
              <a:t>12/24/2018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6EF32-1803-4321-A7DC-79F811EB9F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011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6E611-613C-4749-A9E9-B30287943E5A}" type="datetimeFigureOut">
              <a:rPr lang="en-US" smtClean="0"/>
              <a:t>12/24/2018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6EF32-1803-4321-A7DC-79F811EB9F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5918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6E611-613C-4749-A9E9-B30287943E5A}" type="datetimeFigureOut">
              <a:rPr lang="en-US" smtClean="0"/>
              <a:t>12/24/2018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6EF32-1803-4321-A7DC-79F811EB9F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6708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6E611-613C-4749-A9E9-B30287943E5A}" type="datetimeFigureOut">
              <a:rPr lang="en-US" smtClean="0"/>
              <a:t>12/24/2018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6EF32-1803-4321-A7DC-79F811EB9F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3083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6E611-613C-4749-A9E9-B30287943E5A}" type="datetimeFigureOut">
              <a:rPr lang="en-US" smtClean="0"/>
              <a:t>12/24/2018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6EF32-1803-4321-A7DC-79F811EB9F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2277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6E611-613C-4749-A9E9-B30287943E5A}" type="datetimeFigureOut">
              <a:rPr lang="en-US" smtClean="0"/>
              <a:t>12/24/2018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6EF32-1803-4321-A7DC-79F811EB9F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545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76E611-613C-4749-A9E9-B30287943E5A}" type="datetimeFigureOut">
              <a:rPr lang="en-US" smtClean="0"/>
              <a:t>12/24/2018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36EF32-1803-4321-A7DC-79F811EB9F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791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eur04.safelinks.protection.outlook.com/?url=http://fliphtml5.com/video-tutorial/&amp;data=02|01||16f078124abb457034e808d6418ee860|84df9e7fe9f640afb435aaaaaaaaaaaa|1|0|636768479379790131&amp;sdata=1M2uqlpSaGQQqH8jL7fR0ygHkw9mipSbw%2Bk2zVQP%2Bps%3D&amp;reserved=0" TargetMode="External"/><Relationship Id="rId7" Type="http://schemas.openxmlformats.org/officeDocument/2006/relationships/hyperlink" Target="http://fliphtml5.com/bookcase/wtbkd" TargetMode="External"/><Relationship Id="rId2" Type="http://schemas.openxmlformats.org/officeDocument/2006/relationships/hyperlink" Target="https://eur04.safelinks.protection.outlook.com/?url=http://fliphtml5.com/case-studies/embed-examples&amp;data=02|01||16f078124abb457034e808d6418ee860|84df9e7fe9f640afb435aaaaaaaaaaaa|1|0|636768479379790131&amp;sdata=e38rAtj5ud1R4eC0PUkIEaNocsoU9syp5dOWQvMSG7M%3D&amp;reserved=0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fliphtml5.com/case-studies/customer-examples" TargetMode="External"/><Relationship Id="rId5" Type="http://schemas.openxmlformats.org/officeDocument/2006/relationships/hyperlink" Target="https://eur04.safelinks.protection.outlook.com/?url=http://fliphtml5.com/case-studies/creation-tutorial&amp;data=02|01||16f078124abb457034e808d6418ee860|84df9e7fe9f640afb435aaaaaaaaaaaa|1|0|636768479379790131&amp;sdata=fOuHaI/4PRrTHMjmciZIx9jgrLHuO2pFlxrIXTv6mUo%3D&amp;reserved=0" TargetMode="External"/><Relationship Id="rId4" Type="http://schemas.openxmlformats.org/officeDocument/2006/relationships/hyperlink" Target="https://eur04.safelinks.protection.outlook.com/?url=http://fliphtml5.com/case-studies/featured-examples&amp;data=02|01||16f078124abb457034e808d6418ee860|84df9e7fe9f640afb435aaaaaaaaaaaa|1|0|636768479379790131&amp;sdata=NA50r3H7hd8ABwhNVwyqOIIeVnkPXQTc/pssPIjraVs%3D&amp;reserved=0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://online.fliphtml5.com/leqb/mtpw/" TargetMode="External"/><Relationship Id="rId13" Type="http://schemas.openxmlformats.org/officeDocument/2006/relationships/hyperlink" Target="http://fliphtml5.com/xaof/qagk" TargetMode="External"/><Relationship Id="rId3" Type="http://schemas.openxmlformats.org/officeDocument/2006/relationships/hyperlink" Target="http://online.fliphtml5.com/drkuv/krko/" TargetMode="External"/><Relationship Id="rId7" Type="http://schemas.openxmlformats.org/officeDocument/2006/relationships/hyperlink" Target="http://online.fliphtml5.com/zxjyf/rbln/?1544515976071" TargetMode="External"/><Relationship Id="rId12" Type="http://schemas.openxmlformats.org/officeDocument/2006/relationships/hyperlink" Target="http://fliphtml5.com/irhsi/vavj" TargetMode="External"/><Relationship Id="rId2" Type="http://schemas.openxmlformats.org/officeDocument/2006/relationships/hyperlink" Target="http://online.fliphtml5.com/anbea/qtzn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online.fliphtml5.com/anbea/fcdm/" TargetMode="External"/><Relationship Id="rId11" Type="http://schemas.openxmlformats.org/officeDocument/2006/relationships/hyperlink" Target="http://online.fliphtml5.com/ijuue/gifz/" TargetMode="External"/><Relationship Id="rId5" Type="http://schemas.openxmlformats.org/officeDocument/2006/relationships/hyperlink" Target="http://online.fliphtml5.com/cpmj/cemq/" TargetMode="External"/><Relationship Id="rId10" Type="http://schemas.openxmlformats.org/officeDocument/2006/relationships/hyperlink" Target="http://online.fliphtml5.com/efnf/dlvw/" TargetMode="External"/><Relationship Id="rId4" Type="http://schemas.openxmlformats.org/officeDocument/2006/relationships/hyperlink" Target="http://fliphtml5.com/ddfy/igrt" TargetMode="External"/><Relationship Id="rId9" Type="http://schemas.openxmlformats.org/officeDocument/2006/relationships/hyperlink" Target="http://online.fliphtml5.com/mtyx/bxvp/" TargetMode="External"/><Relationship Id="rId14" Type="http://schemas.openxmlformats.org/officeDocument/2006/relationships/hyperlink" Target="http://fliphtml5.com/xaof/nrhc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online.fliphtml5.com/jruuc/mmzb/" TargetMode="External"/><Relationship Id="rId13" Type="http://schemas.openxmlformats.org/officeDocument/2006/relationships/hyperlink" Target="http://fliphtml5.com/hfvj/xjuc" TargetMode="External"/><Relationship Id="rId18" Type="http://schemas.openxmlformats.org/officeDocument/2006/relationships/hyperlink" Target="http://online.fliphtml5.com/tfson/rzfk/" TargetMode="External"/><Relationship Id="rId3" Type="http://schemas.openxmlformats.org/officeDocument/2006/relationships/hyperlink" Target="http://fliphtml5.com/tugl/kfyg" TargetMode="External"/><Relationship Id="rId21" Type="http://schemas.openxmlformats.org/officeDocument/2006/relationships/hyperlink" Target="http://fliphtml5.com/ctdi/xwga" TargetMode="External"/><Relationship Id="rId7" Type="http://schemas.openxmlformats.org/officeDocument/2006/relationships/hyperlink" Target="http://online.fliphtml5.com/npxg/swyx/" TargetMode="External"/><Relationship Id="rId12" Type="http://schemas.openxmlformats.org/officeDocument/2006/relationships/hyperlink" Target="http://online.fliphtml5.com/souur/vmnk/#p=5" TargetMode="External"/><Relationship Id="rId17" Type="http://schemas.openxmlformats.org/officeDocument/2006/relationships/hyperlink" Target="http://online.fliphtml5.com/dage/epxv/" TargetMode="External"/><Relationship Id="rId2" Type="http://schemas.openxmlformats.org/officeDocument/2006/relationships/hyperlink" Target="http://online.fliphtml5.com/waztq/hwhq/" TargetMode="External"/><Relationship Id="rId16" Type="http://schemas.openxmlformats.org/officeDocument/2006/relationships/hyperlink" Target="http://fliphtml5.com/givsy/hguw" TargetMode="External"/><Relationship Id="rId20" Type="http://schemas.openxmlformats.org/officeDocument/2006/relationships/hyperlink" Target="http://online.fliphtml5.com/bfsuo/ejjf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fliphtml5.com/npxg/swyx" TargetMode="External"/><Relationship Id="rId11" Type="http://schemas.openxmlformats.org/officeDocument/2006/relationships/hyperlink" Target="http://online.fliphtml5.com/ppdy/gejc/#p=4" TargetMode="External"/><Relationship Id="rId24" Type="http://schemas.openxmlformats.org/officeDocument/2006/relationships/hyperlink" Target="https://drive.google.com/file/d/0B29b_Vfal9_BeTVybERpekZlek1iTTFzNE4taTVRZ3pnM2hn/view?usp=sharing" TargetMode="External"/><Relationship Id="rId5" Type="http://schemas.openxmlformats.org/officeDocument/2006/relationships/hyperlink" Target="http://online.fliphtml5.com/tedta/psfu/" TargetMode="External"/><Relationship Id="rId15" Type="http://schemas.openxmlformats.org/officeDocument/2006/relationships/hyperlink" Target="http://online.fliphtml5.com/wdgyh/wtpw/" TargetMode="External"/><Relationship Id="rId23" Type="http://schemas.openxmlformats.org/officeDocument/2006/relationships/hyperlink" Target="https://drive.google.com/open?id=0B29b_Vfal9_BeTVybERpekZlek1iTTFzNE4taTVRZ3pnM2hn" TargetMode="External"/><Relationship Id="rId10" Type="http://schemas.openxmlformats.org/officeDocument/2006/relationships/hyperlink" Target="http://online.fliphtml5.com/eqmtj/zomb/" TargetMode="External"/><Relationship Id="rId19" Type="http://schemas.openxmlformats.org/officeDocument/2006/relationships/hyperlink" Target="http://online.fliphtml5.com/qclz/syfa/" TargetMode="External"/><Relationship Id="rId4" Type="http://schemas.openxmlformats.org/officeDocument/2006/relationships/hyperlink" Target="http://online.fliphtml5.com/dqlsy/owat/" TargetMode="External"/><Relationship Id="rId9" Type="http://schemas.openxmlformats.org/officeDocument/2006/relationships/hyperlink" Target="http://online.fliphtml5.com/ofufc/nppx/" TargetMode="External"/><Relationship Id="rId14" Type="http://schemas.openxmlformats.org/officeDocument/2006/relationships/hyperlink" Target="http://online.fliphtml5.com/pvxuv/fiqo/" TargetMode="External"/><Relationship Id="rId22" Type="http://schemas.openxmlformats.org/officeDocument/2006/relationships/hyperlink" Target="https://youtu.be/QzJkhX9v08w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://online.fliphtml5.com/sfpq/mkcs/" TargetMode="External"/><Relationship Id="rId13" Type="http://schemas.openxmlformats.org/officeDocument/2006/relationships/hyperlink" Target="http://online.fliphtml5.com/fsle/stqh/" TargetMode="External"/><Relationship Id="rId18" Type="http://schemas.openxmlformats.org/officeDocument/2006/relationships/hyperlink" Target="http://online.fliphtml5.com/qysj/gpwr/" TargetMode="External"/><Relationship Id="rId26" Type="http://schemas.openxmlformats.org/officeDocument/2006/relationships/hyperlink" Target="https://www.youtube.com/watch?v=ILlVdYhd7tY" TargetMode="External"/><Relationship Id="rId3" Type="http://schemas.openxmlformats.org/officeDocument/2006/relationships/hyperlink" Target="http://online.fliphtml5.com/llucc/aopy/" TargetMode="External"/><Relationship Id="rId21" Type="http://schemas.openxmlformats.org/officeDocument/2006/relationships/hyperlink" Target="http://fliphtml5.com/xaof/oymq" TargetMode="External"/><Relationship Id="rId7" Type="http://schemas.openxmlformats.org/officeDocument/2006/relationships/hyperlink" Target="http://online.fliphtml5.com/rufzb/hytc/#p=1" TargetMode="External"/><Relationship Id="rId12" Type="http://schemas.openxmlformats.org/officeDocument/2006/relationships/hyperlink" Target="http://online.fliphtml5.com/fsle/pjht/" TargetMode="External"/><Relationship Id="rId17" Type="http://schemas.openxmlformats.org/officeDocument/2006/relationships/hyperlink" Target="http://online.fliphtml5.com/tapom/cbjg/" TargetMode="External"/><Relationship Id="rId25" Type="http://schemas.openxmlformats.org/officeDocument/2006/relationships/hyperlink" Target="https://soundcloud.com/joe-apo/joseph-apodaca-spoken-word" TargetMode="External"/><Relationship Id="rId2" Type="http://schemas.openxmlformats.org/officeDocument/2006/relationships/hyperlink" Target="http://online.fliphtml5.com/qwze/haui/" TargetMode="External"/><Relationship Id="rId16" Type="http://schemas.openxmlformats.org/officeDocument/2006/relationships/hyperlink" Target="http://online.fliphtml5.com/lyguw/imez/" TargetMode="External"/><Relationship Id="rId20" Type="http://schemas.openxmlformats.org/officeDocument/2006/relationships/hyperlink" Target="http://online.fliphtml5.com/bhevx/qwbu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online.fliphtml5.com/hezt/rqpy/" TargetMode="External"/><Relationship Id="rId11" Type="http://schemas.openxmlformats.org/officeDocument/2006/relationships/hyperlink" Target="http://online.fliphtml5.com/tlqv/gfaw/" TargetMode="External"/><Relationship Id="rId24" Type="http://schemas.openxmlformats.org/officeDocument/2006/relationships/hyperlink" Target="https://www.dropbox.com/s/f7vfjjc3q247fe1/KIDS%20ON%20DRUGS%20%20Spoken%20Word.m4a?dl=0" TargetMode="External"/><Relationship Id="rId5" Type="http://schemas.openxmlformats.org/officeDocument/2006/relationships/hyperlink" Target="http://online.fliphtml5.com/nklbc/otrb/#p=1" TargetMode="External"/><Relationship Id="rId15" Type="http://schemas.openxmlformats.org/officeDocument/2006/relationships/hyperlink" Target="http://online.fliphtml5.com/komv/necj/" TargetMode="External"/><Relationship Id="rId23" Type="http://schemas.openxmlformats.org/officeDocument/2006/relationships/hyperlink" Target="https://1drv.ms/u/s!AjSGYmO42kvrgotqoRqm0a2Ahtu56A" TargetMode="External"/><Relationship Id="rId28" Type="http://schemas.openxmlformats.org/officeDocument/2006/relationships/hyperlink" Target="https://1drv.ms/u/s!AjSGYmO42kvrgotr4yysmmz5FHE9YA" TargetMode="External"/><Relationship Id="rId10" Type="http://schemas.openxmlformats.org/officeDocument/2006/relationships/hyperlink" Target="http://online.fliphtml5.com/atzii/lpgw/?1545028288428" TargetMode="External"/><Relationship Id="rId19" Type="http://schemas.openxmlformats.org/officeDocument/2006/relationships/hyperlink" Target="http://fliphtml5.com/ulhx/capx" TargetMode="External"/><Relationship Id="rId4" Type="http://schemas.openxmlformats.org/officeDocument/2006/relationships/hyperlink" Target="http://online.fliphtml5.com/sftnq/apll/" TargetMode="External"/><Relationship Id="rId9" Type="http://schemas.openxmlformats.org/officeDocument/2006/relationships/hyperlink" Target="http://online.fliphtml5.com/vulnr/umbi/?1544993300464" TargetMode="External"/><Relationship Id="rId14" Type="http://schemas.openxmlformats.org/officeDocument/2006/relationships/hyperlink" Target="http://online.fliphtml5.com/paxsw/bthb/" TargetMode="External"/><Relationship Id="rId22" Type="http://schemas.openxmlformats.org/officeDocument/2006/relationships/hyperlink" Target="http://online.fliphtml5.com/ctdi/arax/" TargetMode="External"/><Relationship Id="rId27" Type="http://schemas.openxmlformats.org/officeDocument/2006/relationships/hyperlink" Target="https://youtu.be/ILlVdYhd7tY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://online.fliphtml5.com/wugjs/nflz/?1544540748726" TargetMode="External"/><Relationship Id="rId13" Type="http://schemas.openxmlformats.org/officeDocument/2006/relationships/hyperlink" Target="http://online.fliphtml5.com/iboow/atae/" TargetMode="External"/><Relationship Id="rId3" Type="http://schemas.openxmlformats.org/officeDocument/2006/relationships/hyperlink" Target="http://online.fliphtml5.com/yzme/njzx/" TargetMode="External"/><Relationship Id="rId7" Type="http://schemas.openxmlformats.org/officeDocument/2006/relationships/hyperlink" Target="http://online.fliphtml5.com/qrknr/ochz/" TargetMode="External"/><Relationship Id="rId12" Type="http://schemas.openxmlformats.org/officeDocument/2006/relationships/hyperlink" Target="http://fliphtml5.com/bookcase/umhtv" TargetMode="External"/><Relationship Id="rId2" Type="http://schemas.openxmlformats.org/officeDocument/2006/relationships/hyperlink" Target="http://fliphtml5.com/mynoh/hsjt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online.fliphtml5.com/hjqg/rnng/?1544541317942" TargetMode="External"/><Relationship Id="rId11" Type="http://schemas.openxmlformats.org/officeDocument/2006/relationships/hyperlink" Target="http://online.fliphtml5.com/phsc/poil/?1544418141645" TargetMode="External"/><Relationship Id="rId5" Type="http://schemas.openxmlformats.org/officeDocument/2006/relationships/hyperlink" Target="http://online.fliphtml5.com/mxvlx/kbbm/" TargetMode="External"/><Relationship Id="rId10" Type="http://schemas.openxmlformats.org/officeDocument/2006/relationships/hyperlink" Target="http://online.fliphtml5.com/drspx/forq/" TargetMode="External"/><Relationship Id="rId4" Type="http://schemas.openxmlformats.org/officeDocument/2006/relationships/hyperlink" Target="http://online.fliphtml5.com/jumxf/mzqi/" TargetMode="External"/><Relationship Id="rId9" Type="http://schemas.openxmlformats.org/officeDocument/2006/relationships/hyperlink" Target="http://online.fliphtml5.com/tluml/htof/" TargetMode="External"/><Relationship Id="rId14" Type="http://schemas.openxmlformats.org/officeDocument/2006/relationships/hyperlink" Target="https://toro.csudh.edu/webapps/discussionboard/do/message?action=list_messages&amp;course_id=_212272_1&amp;nav=discussion_board_entry&amp;conf_id=_263252_1&amp;forum_id=_665795_1&amp;message_id=_11600203_1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://online.fliphtml5.com/nazbh/wcpy/" TargetMode="External"/><Relationship Id="rId13" Type="http://schemas.openxmlformats.org/officeDocument/2006/relationships/hyperlink" Target="http://online.fliphtml5.com/dvmfy/vtjn/" TargetMode="External"/><Relationship Id="rId3" Type="http://schemas.openxmlformats.org/officeDocument/2006/relationships/hyperlink" Target="http://fliphtml5.com/hwvg/npci" TargetMode="External"/><Relationship Id="rId7" Type="http://schemas.openxmlformats.org/officeDocument/2006/relationships/hyperlink" Target="http://online.fliphtml5.com/zsriq/eizt/" TargetMode="External"/><Relationship Id="rId12" Type="http://schemas.openxmlformats.org/officeDocument/2006/relationships/hyperlink" Target="http://online.fliphtml5.com/vcrhr/ncuf/" TargetMode="External"/><Relationship Id="rId17" Type="http://schemas.openxmlformats.org/officeDocument/2006/relationships/hyperlink" Target="https://toro.csudh.edu/webapps/discussionboard/do/message?action=list_messages&amp;course_id=_212245_1&amp;nav=discussion_board_entry&amp;conf_id=_263225_1&amp;forum_id=_665794_1&amp;message_id=_11598198_1" TargetMode="External"/><Relationship Id="rId2" Type="http://schemas.openxmlformats.org/officeDocument/2006/relationships/hyperlink" Target="http://online.fliphtml5.com/bvxvo/ntzx/" TargetMode="External"/><Relationship Id="rId16" Type="http://schemas.openxmlformats.org/officeDocument/2006/relationships/hyperlink" Target="https://drive.google.com/file/d/1P9xw6S5SsAqh01WJ9wq_Stqsy-WMcWWT/view?ts=5c0f4f4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online.fliphtml5.com/bsqwl/mrnx/#p=3" TargetMode="External"/><Relationship Id="rId11" Type="http://schemas.openxmlformats.org/officeDocument/2006/relationships/hyperlink" Target="http://online.fliphtml5.com/siboy/tbmz/" TargetMode="External"/><Relationship Id="rId5" Type="http://schemas.openxmlformats.org/officeDocument/2006/relationships/hyperlink" Target="http://online.fliphtml5.com/qniim/jpmj/?1544504564907" TargetMode="External"/><Relationship Id="rId15" Type="http://schemas.openxmlformats.org/officeDocument/2006/relationships/hyperlink" Target="http://online.fliphtml5.com/zyjli/zlbs/" TargetMode="External"/><Relationship Id="rId10" Type="http://schemas.openxmlformats.org/officeDocument/2006/relationships/hyperlink" Target="http://online.fliphtml5.com/imjn/fcuj/" TargetMode="External"/><Relationship Id="rId4" Type="http://schemas.openxmlformats.org/officeDocument/2006/relationships/hyperlink" Target="http://online.fliphtml5.com/rnhpo/skob/" TargetMode="External"/><Relationship Id="rId9" Type="http://schemas.openxmlformats.org/officeDocument/2006/relationships/hyperlink" Target="http://online.fliphtml5.com/fwcas/fyih/" TargetMode="External"/><Relationship Id="rId14" Type="http://schemas.openxmlformats.org/officeDocument/2006/relationships/hyperlink" Target="http://online.fliphtml5.com/vpfpk/pznw/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://online.fliphtml5.com/nmlud/pbba/" TargetMode="External"/><Relationship Id="rId13" Type="http://schemas.openxmlformats.org/officeDocument/2006/relationships/hyperlink" Target="http://online.fliphtml5.com/need/knjb/" TargetMode="External"/><Relationship Id="rId18" Type="http://schemas.openxmlformats.org/officeDocument/2006/relationships/hyperlink" Target="https://online.fliphtml5.com/spow/bzho/" TargetMode="External"/><Relationship Id="rId3" Type="http://schemas.openxmlformats.org/officeDocument/2006/relationships/hyperlink" Target="http://online.fliphtml5.com/wczd/ovbc/" TargetMode="External"/><Relationship Id="rId7" Type="http://schemas.openxmlformats.org/officeDocument/2006/relationships/hyperlink" Target="http://online.fliphtml5.com/ouxsb/aohf/" TargetMode="External"/><Relationship Id="rId12" Type="http://schemas.openxmlformats.org/officeDocument/2006/relationships/hyperlink" Target="http://online.fliphtml5.com/need/sdor/" TargetMode="External"/><Relationship Id="rId17" Type="http://schemas.openxmlformats.org/officeDocument/2006/relationships/hyperlink" Target="http://online.fliphtml5.com/xlgfb/bhtt/" TargetMode="External"/><Relationship Id="rId2" Type="http://schemas.openxmlformats.org/officeDocument/2006/relationships/hyperlink" Target="http://online.fliphtml5.com/hsrzp/nvsx/" TargetMode="External"/><Relationship Id="rId16" Type="http://schemas.openxmlformats.org/officeDocument/2006/relationships/hyperlink" Target="http://fliphtml5.com/strmj/adow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online.fliphtml5.com/cmwv/uzzs/#p=1" TargetMode="External"/><Relationship Id="rId11" Type="http://schemas.openxmlformats.org/officeDocument/2006/relationships/hyperlink" Target="http://online.fliphtml5.com/muht/estr/?1544417145642" TargetMode="External"/><Relationship Id="rId5" Type="http://schemas.openxmlformats.org/officeDocument/2006/relationships/hyperlink" Target="http://online.fliphtml5.com/cmwv/yusa/" TargetMode="External"/><Relationship Id="rId15" Type="http://schemas.openxmlformats.org/officeDocument/2006/relationships/hyperlink" Target="http://online.fliphtml5.com/eviua/zvjn/" TargetMode="External"/><Relationship Id="rId10" Type="http://schemas.openxmlformats.org/officeDocument/2006/relationships/hyperlink" Target="http://online.fliphtml5.com/fpdc/jmws/?1544418980937" TargetMode="External"/><Relationship Id="rId19" Type="http://schemas.openxmlformats.org/officeDocument/2006/relationships/hyperlink" Target="https://online.fliphtml5.com/spow/sndr/" TargetMode="External"/><Relationship Id="rId4" Type="http://schemas.openxmlformats.org/officeDocument/2006/relationships/hyperlink" Target="http://online.fliphtml5.com/fdnhc/pffl/?1544516001486" TargetMode="External"/><Relationship Id="rId9" Type="http://schemas.openxmlformats.org/officeDocument/2006/relationships/hyperlink" Target="http://online.fliphtml5.com/nmlud/jkvu/http:/online.fliphtml5.com/nmlud/jkvu/" TargetMode="External"/><Relationship Id="rId14" Type="http://schemas.openxmlformats.org/officeDocument/2006/relationships/hyperlink" Target="http://online.fliphtml5.com/imntt/hesx/?1544414507572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://online.fliphtml5.com/dcwrx/ikci/?1544416476469" TargetMode="External"/><Relationship Id="rId13" Type="http://schemas.openxmlformats.org/officeDocument/2006/relationships/hyperlink" Target="http://fliphtml5.com/xaof/qwdr" TargetMode="External"/><Relationship Id="rId3" Type="http://schemas.openxmlformats.org/officeDocument/2006/relationships/hyperlink" Target="https://online.fliphtml5.com/ezuyd/vmav/" TargetMode="External"/><Relationship Id="rId7" Type="http://schemas.openxmlformats.org/officeDocument/2006/relationships/hyperlink" Target="http://online.fliphtml5.com/valgn/kywe/" TargetMode="External"/><Relationship Id="rId12" Type="http://schemas.openxmlformats.org/officeDocument/2006/relationships/hyperlink" Target="http://online.fliphtml5.com/tmxap/gdjn/?1544320931303" TargetMode="External"/><Relationship Id="rId2" Type="http://schemas.openxmlformats.org/officeDocument/2006/relationships/hyperlink" Target="http://online.fliphtml5.com/freok/luel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online.fliphtml5.com/kyuz/gbdm/" TargetMode="External"/><Relationship Id="rId11" Type="http://schemas.openxmlformats.org/officeDocument/2006/relationships/hyperlink" Target="http://fliphtml5.com/njee/ehjc" TargetMode="External"/><Relationship Id="rId5" Type="http://schemas.openxmlformats.org/officeDocument/2006/relationships/hyperlink" Target="http://online.fliphtml5.com/dwoo/ceck/" TargetMode="External"/><Relationship Id="rId10" Type="http://schemas.openxmlformats.org/officeDocument/2006/relationships/hyperlink" Target="http://online.fliphtml5.com/mekar/xbam/" TargetMode="External"/><Relationship Id="rId4" Type="http://schemas.openxmlformats.org/officeDocument/2006/relationships/hyperlink" Target="http://fliphtml5.com/check/yojsu/bsqn/" TargetMode="External"/><Relationship Id="rId9" Type="http://schemas.openxmlformats.org/officeDocument/2006/relationships/hyperlink" Target="http://fliphtml5.com/vwmpm/ertw" TargetMode="External"/><Relationship Id="rId14" Type="http://schemas.openxmlformats.org/officeDocument/2006/relationships/hyperlink" Target="http://fliphtml5.com/lzexy/nsmn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8271" y="728134"/>
            <a:ext cx="11292840" cy="761301"/>
          </a:xfrm>
        </p:spPr>
        <p:txBody>
          <a:bodyPr>
            <a:normAutofit fontScale="90000"/>
          </a:bodyPr>
          <a:lstStyle/>
          <a:p>
            <a:r>
              <a:rPr lang="en-US" sz="3600" dirty="0"/>
              <a:t>FREE FlipHTML5 for final essay #4 HIP/SLICE “Fix-It” Call to Action: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1208" y="824089"/>
            <a:ext cx="11292840" cy="5678311"/>
          </a:xfrm>
        </p:spPr>
        <p:txBody>
          <a:bodyPr>
            <a:normAutofit fontScale="55000" lnSpcReduction="20000"/>
          </a:bodyPr>
          <a:lstStyle/>
          <a:p>
            <a:r>
              <a:rPr lang="en-US" dirty="0"/>
              <a:t>(post link to your FlipHTML5 Bookcase on Blackboard for classmates to view; afterwards comment on two of your classmates’ FlipHTML5 postings)</a:t>
            </a:r>
          </a:p>
          <a:p>
            <a:r>
              <a:rPr lang="en-US" dirty="0"/>
              <a:t> </a:t>
            </a:r>
          </a:p>
          <a:p>
            <a:r>
              <a:rPr lang="en-US" u="sng" dirty="0">
                <a:hlinkClick r:id="rId2"/>
              </a:rPr>
              <a:t>http://fliphtml5.com/case-studies/embed-examples</a:t>
            </a:r>
            <a:endParaRPr lang="en-US" dirty="0"/>
          </a:p>
          <a:p>
            <a:r>
              <a:rPr lang="en-US" u="sng" dirty="0">
                <a:hlinkClick r:id="rId3"/>
              </a:rPr>
              <a:t>http://fliphtml5.com/video-tutorial/</a:t>
            </a:r>
            <a:endParaRPr lang="en-US" dirty="0"/>
          </a:p>
          <a:p>
            <a:r>
              <a:rPr lang="en-US" u="sng" dirty="0">
                <a:hlinkClick r:id="rId4"/>
              </a:rPr>
              <a:t>http://fliphtml5.com/case-studies/featured-examples</a:t>
            </a:r>
            <a:endParaRPr lang="en-US" dirty="0"/>
          </a:p>
          <a:p>
            <a:r>
              <a:rPr lang="en-US" u="sng" dirty="0">
                <a:hlinkClick r:id="rId5"/>
              </a:rPr>
              <a:t>http://fliphtml5.com/case-studies/creation-tutorial</a:t>
            </a:r>
            <a:endParaRPr lang="en-US" dirty="0"/>
          </a:p>
          <a:p>
            <a:r>
              <a:rPr lang="en-US" u="sng" dirty="0">
                <a:hlinkClick r:id="rId6"/>
              </a:rPr>
              <a:t>http://fliphtml5.com/case-studies/customer-examples</a:t>
            </a:r>
            <a:endParaRPr lang="en-US" dirty="0"/>
          </a:p>
          <a:p>
            <a:r>
              <a:rPr lang="en-US" dirty="0"/>
              <a:t> </a:t>
            </a:r>
          </a:p>
          <a:p>
            <a:r>
              <a:rPr lang="en-US" dirty="0"/>
              <a:t>ORGANIZATION OF YOUR FLIPHTML5:</a:t>
            </a:r>
          </a:p>
          <a:p>
            <a:r>
              <a:rPr lang="en-US" dirty="0"/>
              <a:t>·         Title Page</a:t>
            </a:r>
          </a:p>
          <a:p>
            <a:r>
              <a:rPr lang="en-US" dirty="0"/>
              <a:t>·         Table of Contents</a:t>
            </a:r>
          </a:p>
          <a:p>
            <a:r>
              <a:rPr lang="en-US" dirty="0"/>
              <a:t>·         Photograph (PDF)</a:t>
            </a:r>
          </a:p>
          <a:p>
            <a:r>
              <a:rPr lang="en-US" dirty="0"/>
              <a:t>·         Cartoon (PDF)</a:t>
            </a:r>
          </a:p>
          <a:p>
            <a:r>
              <a:rPr lang="en-US" dirty="0"/>
              <a:t>·         Poster (PDF)</a:t>
            </a:r>
          </a:p>
          <a:p>
            <a:r>
              <a:rPr lang="en-US" dirty="0"/>
              <a:t>·         Map (PDF)</a:t>
            </a:r>
          </a:p>
          <a:p>
            <a:r>
              <a:rPr lang="en-US" dirty="0"/>
              <a:t>·         Artifact (PDF)</a:t>
            </a:r>
          </a:p>
          <a:p>
            <a:r>
              <a:rPr lang="en-US" dirty="0"/>
              <a:t>·         Presentation (PDF)</a:t>
            </a:r>
          </a:p>
          <a:p>
            <a:r>
              <a:rPr lang="en-US" dirty="0"/>
              <a:t>·        Written Document (PDF)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EXAMPLE: My FlipHTML5  </a:t>
            </a:r>
            <a:r>
              <a:rPr lang="en-US" u="sng" dirty="0">
                <a:hlinkClick r:id="rId7"/>
              </a:rPr>
              <a:t>http://fliphtml5.com/bookcase/wtbkd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43237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4605"/>
            <a:ext cx="10515600" cy="610235"/>
          </a:xfrm>
        </p:spPr>
        <p:txBody>
          <a:bodyPr>
            <a:normAutofit/>
          </a:bodyPr>
          <a:lstStyle/>
          <a:p>
            <a:r>
              <a:rPr lang="en-US" sz="3200" dirty="0"/>
              <a:t>ENGL 1A - </a:t>
            </a:r>
            <a:r>
              <a:rPr lang="en-US" sz="3200" b="1" dirty="0">
                <a:solidFill>
                  <a:srgbClr val="FF0000"/>
                </a:solidFill>
              </a:rPr>
              <a:t>FINALS WEDNESDAY DEC 12 8am-10AM 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853440"/>
            <a:ext cx="10515600" cy="5638800"/>
          </a:xfrm>
        </p:spPr>
        <p:txBody>
          <a:bodyPr>
            <a:normAutofit lnSpcReduction="10000"/>
          </a:bodyPr>
          <a:lstStyle/>
          <a:p>
            <a:r>
              <a:rPr lang="en-US" sz="2200" dirty="0">
                <a:hlinkClick r:id="rId2"/>
              </a:rPr>
              <a:t>http://online.fliphtml5.com/anbea/qtzn/</a:t>
            </a:r>
            <a:endParaRPr lang="en-US" sz="2200" dirty="0"/>
          </a:p>
          <a:p>
            <a:r>
              <a:rPr lang="en-US" sz="2200" dirty="0">
                <a:hlinkClick r:id="rId3"/>
              </a:rPr>
              <a:t>http://online.fliphtml5.com/drkuv/krko/</a:t>
            </a:r>
            <a:endParaRPr lang="en-US" sz="2200" dirty="0"/>
          </a:p>
          <a:p>
            <a:r>
              <a:rPr lang="en-US" sz="2200" dirty="0">
                <a:hlinkClick r:id="rId2"/>
              </a:rPr>
              <a:t>http://online.fliphtml5.com/anbea/qtzn/</a:t>
            </a:r>
            <a:endParaRPr lang="en-US" sz="2200" dirty="0"/>
          </a:p>
          <a:p>
            <a:r>
              <a:rPr lang="en-US" sz="2200" dirty="0">
                <a:hlinkClick r:id="rId4"/>
              </a:rPr>
              <a:t>http://fliphtml5.com/ddfy/igrt</a:t>
            </a:r>
            <a:endParaRPr lang="en-US" sz="2200" dirty="0"/>
          </a:p>
          <a:p>
            <a:r>
              <a:rPr lang="en-US" sz="2200" dirty="0">
                <a:hlinkClick r:id="rId5"/>
              </a:rPr>
              <a:t>http://online.fliphtml5.com/cpmj/cemq/</a:t>
            </a:r>
            <a:endParaRPr lang="en-US" sz="2200" dirty="0"/>
          </a:p>
          <a:p>
            <a:r>
              <a:rPr lang="en-US" sz="2200" dirty="0">
                <a:hlinkClick r:id="rId6"/>
              </a:rPr>
              <a:t>http://online.fliphtml5.com/anbea/fcdm/</a:t>
            </a:r>
            <a:endParaRPr lang="en-US" sz="2200" dirty="0"/>
          </a:p>
          <a:p>
            <a:r>
              <a:rPr lang="en-US" sz="2200" dirty="0">
                <a:hlinkClick r:id="rId7"/>
              </a:rPr>
              <a:t>http://online.fliphtml5.com/zxjyf/rbln/?1544515976071</a:t>
            </a:r>
            <a:endParaRPr lang="en-US" sz="2200" dirty="0"/>
          </a:p>
          <a:p>
            <a:r>
              <a:rPr lang="en-US" sz="2200" dirty="0">
                <a:hlinkClick r:id="rId8"/>
              </a:rPr>
              <a:t>http://online.fliphtml5.com/leqb/mtpw/</a:t>
            </a:r>
            <a:endParaRPr lang="en-US" sz="2200" dirty="0"/>
          </a:p>
          <a:p>
            <a:r>
              <a:rPr lang="en-US" sz="2200" dirty="0">
                <a:hlinkClick r:id="rId9"/>
              </a:rPr>
              <a:t>http://online.fliphtml5.com/mtyx/bxvp/</a:t>
            </a:r>
            <a:endParaRPr lang="en-US" sz="2200" dirty="0"/>
          </a:p>
          <a:p>
            <a:r>
              <a:rPr lang="en-US" sz="2200" dirty="0">
                <a:hlinkClick r:id="rId10"/>
              </a:rPr>
              <a:t>http://online.fliphtml5.com/efnf/dlvw/</a:t>
            </a:r>
            <a:endParaRPr lang="en-US" sz="2200" dirty="0"/>
          </a:p>
          <a:p>
            <a:r>
              <a:rPr lang="en-US" sz="2200" dirty="0">
                <a:hlinkClick r:id="rId11"/>
              </a:rPr>
              <a:t>http://online.fliphtml5.com/ijuue/gifz/</a:t>
            </a:r>
            <a:endParaRPr lang="en-US" sz="2200" dirty="0"/>
          </a:p>
          <a:p>
            <a:r>
              <a:rPr lang="en-US" sz="2200" dirty="0">
                <a:hlinkClick r:id="rId12"/>
              </a:rPr>
              <a:t>http://fliphtml5.com/irhsi/vavj</a:t>
            </a:r>
            <a:endParaRPr lang="en-US" sz="2200" dirty="0"/>
          </a:p>
          <a:p>
            <a:r>
              <a:rPr lang="en-US" sz="2200" dirty="0">
                <a:hlinkClick r:id="rId13"/>
              </a:rPr>
              <a:t>http://fliphtml5.com/xaof/qagk</a:t>
            </a:r>
            <a:endParaRPr lang="en-US" sz="2200" dirty="0"/>
          </a:p>
          <a:p>
            <a:r>
              <a:rPr lang="en-US" sz="2200" dirty="0">
                <a:hlinkClick r:id="rId14"/>
              </a:rPr>
              <a:t>http://fliphtml5.com/xaof/nrhc</a:t>
            </a:r>
            <a:endParaRPr lang="en-US" sz="22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82269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26D714-1F45-437F-9A40-7475BF60B4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0473"/>
            <a:ext cx="10515600" cy="560564"/>
          </a:xfrm>
        </p:spPr>
        <p:txBody>
          <a:bodyPr>
            <a:normAutofit/>
          </a:bodyPr>
          <a:lstStyle/>
          <a:p>
            <a:r>
              <a:rPr lang="en-US" sz="3200" dirty="0"/>
              <a:t>ENGL-1B-01306 - </a:t>
            </a:r>
            <a:r>
              <a:rPr lang="en-US" sz="3200" b="1" dirty="0">
                <a:solidFill>
                  <a:srgbClr val="FF0000"/>
                </a:solidFill>
              </a:rPr>
              <a:t>FINALS:  12/17 2:15-4:45pm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BCA4FA-2F4C-4A76-9179-F37471E2AE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81037"/>
            <a:ext cx="10515600" cy="5911674"/>
          </a:xfrm>
        </p:spPr>
        <p:txBody>
          <a:bodyPr>
            <a:normAutofit fontScale="40000" lnSpcReduction="20000"/>
          </a:bodyPr>
          <a:lstStyle/>
          <a:p>
            <a:r>
              <a:rPr lang="en-US" dirty="0">
                <a:hlinkClick r:id="rId2"/>
              </a:rPr>
              <a:t>http://online.fliphtml5.com/waztq/hwhq/</a:t>
            </a:r>
            <a:endParaRPr lang="en-US" dirty="0"/>
          </a:p>
          <a:p>
            <a:r>
              <a:rPr lang="en-US" dirty="0">
                <a:hlinkClick r:id="rId3"/>
              </a:rPr>
              <a:t>http://fliphtml5.com/tugl/kfyg</a:t>
            </a:r>
            <a:endParaRPr lang="en-US" dirty="0"/>
          </a:p>
          <a:p>
            <a:r>
              <a:rPr lang="en-US" dirty="0">
                <a:hlinkClick r:id="rId4"/>
              </a:rPr>
              <a:t>http://online.fliphtml5.com/dqlsy/owat/</a:t>
            </a:r>
            <a:endParaRPr lang="en-US" dirty="0"/>
          </a:p>
          <a:p>
            <a:r>
              <a:rPr lang="en-US" dirty="0">
                <a:hlinkClick r:id="rId5"/>
              </a:rPr>
              <a:t>http://online.fliphtml5.com/tedta/psfu/</a:t>
            </a:r>
            <a:endParaRPr lang="en-US" dirty="0"/>
          </a:p>
          <a:p>
            <a:r>
              <a:rPr lang="en-US" dirty="0">
                <a:hlinkClick r:id="rId6"/>
              </a:rPr>
              <a:t>http://fliphtml5.com/npxg/swyx</a:t>
            </a:r>
            <a:endParaRPr lang="en-US" dirty="0"/>
          </a:p>
          <a:p>
            <a:r>
              <a:rPr lang="en-US" dirty="0">
                <a:hlinkClick r:id="rId7"/>
              </a:rPr>
              <a:t>http://online.fliphtml5.com/npxg/swyx/</a:t>
            </a:r>
            <a:endParaRPr lang="en-US" dirty="0"/>
          </a:p>
          <a:p>
            <a:r>
              <a:rPr lang="en-US" dirty="0">
                <a:hlinkClick r:id="rId8"/>
              </a:rPr>
              <a:t>http://online.fliphtml5.com/jruuc/mmzb/</a:t>
            </a:r>
            <a:endParaRPr lang="en-US" dirty="0"/>
          </a:p>
          <a:p>
            <a:r>
              <a:rPr lang="en-US" dirty="0">
                <a:hlinkClick r:id="rId9"/>
              </a:rPr>
              <a:t>http://online.fliphtml5.com/ofufc/nppx/</a:t>
            </a:r>
            <a:endParaRPr lang="en-US" dirty="0"/>
          </a:p>
          <a:p>
            <a:r>
              <a:rPr lang="en-US" dirty="0">
                <a:hlinkClick r:id="rId10"/>
              </a:rPr>
              <a:t>http://online.fliphtml5.com/eqmtj/zomb/</a:t>
            </a:r>
            <a:endParaRPr lang="en-US" dirty="0"/>
          </a:p>
          <a:p>
            <a:r>
              <a:rPr lang="en-US" dirty="0">
                <a:hlinkClick r:id="rId11"/>
              </a:rPr>
              <a:t>http://online.fliphtml5.com/ppdy/gejc/#p=4</a:t>
            </a:r>
            <a:endParaRPr lang="en-US" dirty="0"/>
          </a:p>
          <a:p>
            <a:r>
              <a:rPr lang="en-US" dirty="0">
                <a:hlinkClick r:id="rId12"/>
              </a:rPr>
              <a:t>http://online.fliphtml5.com/souur/vmnk/#p=5</a:t>
            </a:r>
            <a:endParaRPr lang="en-US" dirty="0"/>
          </a:p>
          <a:p>
            <a:r>
              <a:rPr lang="en-US" dirty="0">
                <a:hlinkClick r:id="rId13"/>
              </a:rPr>
              <a:t>http://fliphtml5.com/hfvj/xjuc</a:t>
            </a:r>
            <a:endParaRPr lang="en-US" dirty="0"/>
          </a:p>
          <a:p>
            <a:r>
              <a:rPr lang="en-US" dirty="0">
                <a:hlinkClick r:id="rId14"/>
              </a:rPr>
              <a:t>http://online.fliphtml5.com/pvxuv/fiqo/</a:t>
            </a:r>
            <a:endParaRPr lang="en-US" dirty="0"/>
          </a:p>
          <a:p>
            <a:r>
              <a:rPr lang="en-US" dirty="0">
                <a:hlinkClick r:id="rId15"/>
              </a:rPr>
              <a:t>http://online.fliphtml5.com/wdgyh/wtpw/</a:t>
            </a:r>
            <a:endParaRPr lang="en-US" dirty="0"/>
          </a:p>
          <a:p>
            <a:r>
              <a:rPr lang="en-US" dirty="0">
                <a:hlinkClick r:id="rId16"/>
              </a:rPr>
              <a:t>http://fliphtml5.com/givsy/hguw</a:t>
            </a:r>
            <a:endParaRPr lang="en-US" dirty="0"/>
          </a:p>
          <a:p>
            <a:r>
              <a:rPr lang="en-US" dirty="0">
                <a:hlinkClick r:id="rId17"/>
              </a:rPr>
              <a:t>http://online.fliphtml5.com/dage/epxv/</a:t>
            </a:r>
            <a:endParaRPr lang="en-US" dirty="0"/>
          </a:p>
          <a:p>
            <a:r>
              <a:rPr lang="en-US" dirty="0">
                <a:hlinkClick r:id="rId18"/>
              </a:rPr>
              <a:t>http://online.fliphtml5.com/tfson/rzfk/</a:t>
            </a:r>
            <a:endParaRPr lang="en-US" dirty="0"/>
          </a:p>
          <a:p>
            <a:r>
              <a:rPr lang="en-US" dirty="0">
                <a:hlinkClick r:id="rId19"/>
              </a:rPr>
              <a:t>http://online.fliphtml5.com/qclz/syfa/</a:t>
            </a:r>
            <a:endParaRPr lang="en-US" dirty="0"/>
          </a:p>
          <a:p>
            <a:r>
              <a:rPr lang="en-US" dirty="0">
                <a:hlinkClick r:id="rId20"/>
              </a:rPr>
              <a:t>http://online.fliphtml5.com/bfsuo/ejjf/</a:t>
            </a:r>
            <a:endParaRPr lang="en-US" dirty="0"/>
          </a:p>
          <a:p>
            <a:r>
              <a:rPr lang="en-US" dirty="0">
                <a:hlinkClick r:id="rId21"/>
              </a:rPr>
              <a:t>http://fliphtml5.com/ctdi/xwga</a:t>
            </a:r>
            <a:endParaRPr lang="en-US" dirty="0"/>
          </a:p>
          <a:p>
            <a:r>
              <a:rPr lang="en-US" dirty="0"/>
              <a:t>Spoken Word</a:t>
            </a:r>
          </a:p>
          <a:p>
            <a:r>
              <a:rPr lang="en-US" dirty="0">
                <a:hlinkClick r:id="rId22"/>
              </a:rPr>
              <a:t>https://youtu.be/QzJkhX9v08w</a:t>
            </a:r>
            <a:endParaRPr lang="en-US" dirty="0"/>
          </a:p>
          <a:p>
            <a:r>
              <a:rPr lang="en-US" dirty="0">
                <a:hlinkClick r:id="rId23"/>
              </a:rPr>
              <a:t>https://drive.google.com/open?id=0B29b_Vfal9_BeTVybERpekZlek1iTTFzNE4taTVRZ3pnM2hn</a:t>
            </a:r>
            <a:endParaRPr lang="en-US" dirty="0"/>
          </a:p>
          <a:p>
            <a:r>
              <a:rPr lang="en-US" dirty="0">
                <a:hlinkClick r:id="rId24"/>
              </a:rPr>
              <a:t>https://drive.google.com/file/d/0B29b_Vfal9_BeTVybERpekZlek1iTTFzNE4taTVRZ3pnM2hn/view?usp=sharing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8158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F84EBE-968A-4194-B8DB-D15B312FC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6771"/>
            <a:ext cx="10515600" cy="450788"/>
          </a:xfrm>
        </p:spPr>
        <p:txBody>
          <a:bodyPr>
            <a:noAutofit/>
          </a:bodyPr>
          <a:lstStyle/>
          <a:p>
            <a:r>
              <a:rPr lang="en-US" sz="3200" dirty="0"/>
              <a:t>ENGL-1B-01215 - </a:t>
            </a:r>
            <a:r>
              <a:rPr lang="en-US" sz="3200" b="1" dirty="0">
                <a:solidFill>
                  <a:srgbClr val="FF0000"/>
                </a:solidFill>
              </a:rPr>
              <a:t>FINALS: 12/19: 2:15-4:45pm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0E42CC-D402-4211-A496-3E4D07D476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95946"/>
            <a:ext cx="10515600" cy="6209654"/>
          </a:xfrm>
        </p:spPr>
        <p:txBody>
          <a:bodyPr>
            <a:normAutofit fontScale="32500" lnSpcReduction="20000"/>
          </a:bodyPr>
          <a:lstStyle/>
          <a:p>
            <a:r>
              <a:rPr lang="en-US" dirty="0">
                <a:hlinkClick r:id="rId2"/>
              </a:rPr>
              <a:t>http://online.fliphtml5.com/qwze/haui/</a:t>
            </a:r>
            <a:endParaRPr lang="en-US" dirty="0"/>
          </a:p>
          <a:p>
            <a:r>
              <a:rPr lang="en-US" dirty="0">
                <a:hlinkClick r:id="rId3"/>
              </a:rPr>
              <a:t>http://online.fliphtml5.com/llucc/aopy/</a:t>
            </a:r>
            <a:endParaRPr lang="en-US" dirty="0"/>
          </a:p>
          <a:p>
            <a:r>
              <a:rPr lang="en-US" dirty="0">
                <a:hlinkClick r:id="rId4"/>
              </a:rPr>
              <a:t>http://online.fliphtml5.com/sftnq/apll/</a:t>
            </a:r>
            <a:endParaRPr lang="en-US" dirty="0"/>
          </a:p>
          <a:p>
            <a:r>
              <a:rPr lang="en-US" dirty="0">
                <a:hlinkClick r:id="rId5"/>
              </a:rPr>
              <a:t>http://online.fliphtml5.com/nklbc/otrb/#p=1</a:t>
            </a:r>
            <a:endParaRPr lang="en-US" dirty="0"/>
          </a:p>
          <a:p>
            <a:r>
              <a:rPr lang="en-US" dirty="0">
                <a:hlinkClick r:id="rId6"/>
              </a:rPr>
              <a:t>http://online.fliphtml5.com/hezt/rqpy/</a:t>
            </a:r>
            <a:endParaRPr lang="en-US" dirty="0"/>
          </a:p>
          <a:p>
            <a:r>
              <a:rPr lang="en-US" dirty="0">
                <a:hlinkClick r:id="rId7"/>
              </a:rPr>
              <a:t>http://online.fliphtml5.com/rufzb/hytc/#p=1</a:t>
            </a:r>
            <a:endParaRPr lang="en-US" dirty="0"/>
          </a:p>
          <a:p>
            <a:r>
              <a:rPr lang="en-US" dirty="0">
                <a:hlinkClick r:id="rId8"/>
              </a:rPr>
              <a:t>http://online.fliphtml5.com/sfpq/mkcs/</a:t>
            </a:r>
            <a:endParaRPr lang="en-US" dirty="0"/>
          </a:p>
          <a:p>
            <a:r>
              <a:rPr lang="en-US" dirty="0">
                <a:hlinkClick r:id="rId9"/>
              </a:rPr>
              <a:t>http://online.fliphtml5.com/vulnr/umbi/?1544993300464</a:t>
            </a:r>
            <a:endParaRPr lang="en-US" dirty="0"/>
          </a:p>
          <a:p>
            <a:r>
              <a:rPr lang="en-US" dirty="0">
                <a:hlinkClick r:id="rId10"/>
              </a:rPr>
              <a:t>http://online.fliphtml5.com/atzii/lpgw/?1545028288428</a:t>
            </a:r>
            <a:endParaRPr lang="en-US" dirty="0"/>
          </a:p>
          <a:p>
            <a:r>
              <a:rPr lang="en-US" dirty="0">
                <a:hlinkClick r:id="rId11"/>
              </a:rPr>
              <a:t>http://online.fliphtml5.com/tlqv/gfaw/</a:t>
            </a:r>
            <a:endParaRPr lang="en-US" dirty="0"/>
          </a:p>
          <a:p>
            <a:r>
              <a:rPr lang="en-US" dirty="0">
                <a:hlinkClick r:id="rId12"/>
              </a:rPr>
              <a:t>http://online.fliphtml5.com/fsle/pjht/</a:t>
            </a:r>
            <a:endParaRPr lang="en-US" dirty="0"/>
          </a:p>
          <a:p>
            <a:r>
              <a:rPr lang="en-US" dirty="0">
                <a:hlinkClick r:id="rId13"/>
              </a:rPr>
              <a:t>http://online.fliphtml5.com/fsle/stqh/</a:t>
            </a:r>
            <a:endParaRPr lang="en-US" dirty="0"/>
          </a:p>
          <a:p>
            <a:r>
              <a:rPr lang="en-US" dirty="0">
                <a:hlinkClick r:id="rId14"/>
              </a:rPr>
              <a:t>http://online.fliphtml5.com/paxsw/bthb/</a:t>
            </a:r>
            <a:endParaRPr lang="en-US" dirty="0"/>
          </a:p>
          <a:p>
            <a:r>
              <a:rPr lang="en-US" dirty="0">
                <a:hlinkClick r:id="rId15"/>
              </a:rPr>
              <a:t>http://online.fliphtml5.com/komv/necj/</a:t>
            </a:r>
            <a:endParaRPr lang="en-US" dirty="0"/>
          </a:p>
          <a:p>
            <a:r>
              <a:rPr lang="en-US" dirty="0">
                <a:hlinkClick r:id="rId16"/>
              </a:rPr>
              <a:t>http://online.fliphtml5.com/lyguw/imez/</a:t>
            </a:r>
            <a:endParaRPr lang="en-US" dirty="0"/>
          </a:p>
          <a:p>
            <a:r>
              <a:rPr lang="en-US" dirty="0">
                <a:hlinkClick r:id="rId17"/>
              </a:rPr>
              <a:t>http://online.fliphtml5.com/tapom/cbjg/</a:t>
            </a:r>
            <a:endParaRPr lang="en-US" dirty="0"/>
          </a:p>
          <a:p>
            <a:r>
              <a:rPr lang="en-US" dirty="0">
                <a:hlinkClick r:id="rId18"/>
              </a:rPr>
              <a:t>http://online.fliphtml5.com/qysj/gpwr/</a:t>
            </a:r>
            <a:endParaRPr lang="en-US" dirty="0"/>
          </a:p>
          <a:p>
            <a:r>
              <a:rPr lang="en-US" dirty="0">
                <a:hlinkClick r:id="rId19"/>
              </a:rPr>
              <a:t>http://fliphtml5.com/ulhx/capx</a:t>
            </a:r>
            <a:endParaRPr lang="en-US" dirty="0"/>
          </a:p>
          <a:p>
            <a:r>
              <a:rPr lang="en-US" dirty="0">
                <a:hlinkClick r:id="rId20"/>
              </a:rPr>
              <a:t>http://online.fliphtml5.com/bhevx/qwbu/</a:t>
            </a:r>
            <a:endParaRPr lang="en-US" dirty="0"/>
          </a:p>
          <a:p>
            <a:r>
              <a:rPr lang="en-US" dirty="0">
                <a:hlinkClick r:id="rId21"/>
              </a:rPr>
              <a:t>http://fliphtml5.com/xaof/oymq</a:t>
            </a:r>
            <a:endParaRPr lang="en-US" dirty="0"/>
          </a:p>
          <a:p>
            <a:r>
              <a:rPr lang="en-US" dirty="0">
                <a:hlinkClick r:id="rId22"/>
              </a:rPr>
              <a:t>http://online.fliphtml5.com/ctdi/arax/</a:t>
            </a:r>
            <a:endParaRPr lang="en-US" dirty="0"/>
          </a:p>
          <a:p>
            <a:r>
              <a:rPr lang="en-US" dirty="0"/>
              <a:t>Spoke Word:</a:t>
            </a:r>
          </a:p>
          <a:p>
            <a:r>
              <a:rPr lang="en-US" dirty="0">
                <a:hlinkClick r:id="rId23"/>
              </a:rPr>
              <a:t>https://1drv.ms/u/s!AjSGYmO42kvrgotqoRqm0a2Ahtu56A</a:t>
            </a:r>
            <a:endParaRPr lang="en-US" dirty="0"/>
          </a:p>
          <a:p>
            <a:r>
              <a:rPr lang="en-US" dirty="0">
                <a:hlinkClick r:id="rId24"/>
              </a:rPr>
              <a:t>https://www.dropbox.com/s/f7vfjjc3q247fe1/KIDS%20ON%20DRUGS%20%20Spoken%20Word.m4a?dl=0</a:t>
            </a:r>
            <a:endParaRPr lang="en-US" dirty="0"/>
          </a:p>
          <a:p>
            <a:r>
              <a:rPr lang="en-US" dirty="0">
                <a:hlinkClick r:id="rId25"/>
              </a:rPr>
              <a:t>https://soundcloud.com/joe-apo/joseph-apodaca-spoken-word</a:t>
            </a:r>
            <a:endParaRPr lang="en-US" dirty="0"/>
          </a:p>
          <a:p>
            <a:r>
              <a:rPr lang="en-US" dirty="0">
                <a:hlinkClick r:id="rId26"/>
              </a:rPr>
              <a:t>https://www.youtube.com/watch?v=ILlVdYhd7tY</a:t>
            </a:r>
            <a:endParaRPr lang="en-US" dirty="0"/>
          </a:p>
          <a:p>
            <a:r>
              <a:rPr lang="en-US" dirty="0">
                <a:hlinkClick r:id="rId27"/>
              </a:rPr>
              <a:t>https://youtu.be/ILlVdYhd7tY</a:t>
            </a:r>
            <a:endParaRPr lang="en-US" dirty="0"/>
          </a:p>
          <a:p>
            <a:r>
              <a:rPr lang="en-US" dirty="0">
                <a:hlinkClick r:id="rId28"/>
              </a:rPr>
              <a:t>https://1drv.ms/u/s!AjSGYmO42kvrgotr4yysmmz5FHE9YA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81066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48691"/>
          </a:xfrm>
        </p:spPr>
        <p:txBody>
          <a:bodyPr>
            <a:noAutofit/>
          </a:bodyPr>
          <a:lstStyle/>
          <a:p>
            <a:r>
              <a:rPr lang="en-US" sz="3200" dirty="0"/>
              <a:t>110-62 - </a:t>
            </a:r>
            <a:r>
              <a:rPr lang="en-US" sz="3200" b="1" dirty="0">
                <a:solidFill>
                  <a:srgbClr val="FF0000"/>
                </a:solidFill>
              </a:rPr>
              <a:t>FINALS TUESDAY DEC 11       7AM-9:00AM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875655"/>
            <a:ext cx="10515600" cy="5287402"/>
          </a:xfrm>
        </p:spPr>
        <p:txBody>
          <a:bodyPr>
            <a:normAutofit/>
          </a:bodyPr>
          <a:lstStyle/>
          <a:p>
            <a:r>
              <a:rPr lang="en-US" sz="1600" dirty="0">
                <a:hlinkClick r:id="rId2"/>
              </a:rPr>
              <a:t>http://fliphtml5.com/mynoh/hsjt</a:t>
            </a:r>
            <a:endParaRPr lang="en-US" sz="1600" dirty="0"/>
          </a:p>
          <a:p>
            <a:r>
              <a:rPr lang="en-US" sz="1600" dirty="0">
                <a:hlinkClick r:id="rId3"/>
              </a:rPr>
              <a:t>http://online.fliphtml5.com/yzme/njzx/</a:t>
            </a:r>
            <a:endParaRPr lang="en-US" sz="1600" dirty="0"/>
          </a:p>
          <a:p>
            <a:r>
              <a:rPr lang="en-US" sz="1600" dirty="0">
                <a:hlinkClick r:id="rId4"/>
              </a:rPr>
              <a:t>http://online.fliphtml5.com/jumxf/mzqi/</a:t>
            </a:r>
            <a:endParaRPr lang="en-US" sz="1600" dirty="0"/>
          </a:p>
          <a:p>
            <a:r>
              <a:rPr lang="en-US" sz="1600" dirty="0">
                <a:hlinkClick r:id="rId5"/>
              </a:rPr>
              <a:t>http://online.fliphtml5.com/mxvlx/kbbm/</a:t>
            </a:r>
            <a:endParaRPr lang="en-US" sz="1600" dirty="0"/>
          </a:p>
          <a:p>
            <a:r>
              <a:rPr lang="en-US" sz="1600" dirty="0">
                <a:hlinkClick r:id="rId6"/>
              </a:rPr>
              <a:t>http://online.fliphtml5.com/hjqg/rnng/?1544541317942</a:t>
            </a:r>
            <a:endParaRPr lang="en-US" sz="1600" dirty="0"/>
          </a:p>
          <a:p>
            <a:r>
              <a:rPr lang="en-US" sz="1600" dirty="0">
                <a:hlinkClick r:id="rId7"/>
              </a:rPr>
              <a:t>http://online.fliphtml5.com/qrknr/ochz/</a:t>
            </a:r>
            <a:endParaRPr lang="en-US" sz="1600" dirty="0"/>
          </a:p>
          <a:p>
            <a:r>
              <a:rPr lang="en-US" sz="1600" dirty="0">
                <a:hlinkClick r:id="rId8"/>
              </a:rPr>
              <a:t>http://online.fliphtml5.com/wugjs/nflz/?1544540748726</a:t>
            </a:r>
            <a:endParaRPr lang="en-US" sz="1600" dirty="0"/>
          </a:p>
          <a:p>
            <a:r>
              <a:rPr lang="en-US" sz="1600" dirty="0">
                <a:hlinkClick r:id="rId9"/>
              </a:rPr>
              <a:t>http://online.fliphtml5.com/tluml/htof/</a:t>
            </a:r>
            <a:endParaRPr lang="en-US" sz="1600" dirty="0"/>
          </a:p>
          <a:p>
            <a:r>
              <a:rPr lang="en-US" sz="1600" dirty="0">
                <a:hlinkClick r:id="rId10"/>
              </a:rPr>
              <a:t>http://online.fliphtml5.com/drspx/forq/</a:t>
            </a:r>
            <a:endParaRPr lang="en-US" sz="1600" dirty="0"/>
          </a:p>
          <a:p>
            <a:r>
              <a:rPr lang="en-US" sz="1600" dirty="0">
                <a:hlinkClick r:id="rId11"/>
              </a:rPr>
              <a:t>http://online.fliphtml5.com/phsc/poil/?1544418141645</a:t>
            </a:r>
            <a:endParaRPr lang="en-US" sz="1600" dirty="0"/>
          </a:p>
          <a:p>
            <a:r>
              <a:rPr lang="en-US" sz="1600" dirty="0">
                <a:hlinkClick r:id="rId12"/>
              </a:rPr>
              <a:t>http://fliphtml5.com/bookcase/umhtv</a:t>
            </a:r>
            <a:endParaRPr lang="en-US" sz="1600" dirty="0"/>
          </a:p>
          <a:p>
            <a:r>
              <a:rPr lang="en-US" sz="1600" dirty="0">
                <a:hlinkClick r:id="rId13"/>
              </a:rPr>
              <a:t>http://online.fliphtml5.com/iboow/atae/</a:t>
            </a:r>
            <a:endParaRPr lang="en-US" sz="1600" dirty="0"/>
          </a:p>
          <a:p>
            <a:r>
              <a:rPr lang="en-US" sz="1600" dirty="0">
                <a:hlinkClick r:id="rId3"/>
              </a:rPr>
              <a:t>http://online.fliphtml5.com/yzme/njzx/</a:t>
            </a:r>
            <a:endParaRPr lang="en-US" sz="1600" dirty="0"/>
          </a:p>
          <a:p>
            <a:r>
              <a:rPr lang="en-US" sz="1600" dirty="0">
                <a:hlinkClick r:id="rId5"/>
              </a:rPr>
              <a:t>http://online.fliphtml5.com/mxvlx/kbbm/</a:t>
            </a:r>
            <a:endParaRPr lang="en-US" sz="1600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-53861"/>
            <a:ext cx="12192000" cy="107722"/>
          </a:xfrm>
          <a:prstGeom prst="rect">
            <a:avLst/>
          </a:prstGeom>
          <a:solidFill>
            <a:srgbClr val="E6E6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1" i="0" u="none" strike="noStrike" cap="none" normalizeH="0" baseline="0" dirty="0">
                <a:ln>
                  <a:noFill/>
                </a:ln>
                <a:solidFill>
                  <a:srgbClr val="666666"/>
                </a:solidFill>
                <a:effectLst/>
                <a:latin typeface="inherit"/>
                <a:hlinkClick r:id="rId14"/>
              </a:rPr>
              <a:t>COLLAPSE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5772458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73101"/>
            <a:ext cx="10515600" cy="805307"/>
          </a:xfrm>
        </p:spPr>
        <p:txBody>
          <a:bodyPr>
            <a:normAutofit/>
          </a:bodyPr>
          <a:lstStyle/>
          <a:p>
            <a:r>
              <a:rPr lang="en-US" sz="3200" dirty="0"/>
              <a:t>110-15 - </a:t>
            </a:r>
            <a:r>
              <a:rPr lang="en-US" sz="3200" b="1" dirty="0">
                <a:solidFill>
                  <a:srgbClr val="FF0000"/>
                </a:solidFill>
              </a:rPr>
              <a:t>FINALS TUESDAY DEC 11      10AM – 12NOON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9911" y="1174045"/>
            <a:ext cx="10653889" cy="5080000"/>
          </a:xfrm>
        </p:spPr>
        <p:txBody>
          <a:bodyPr>
            <a:normAutofit/>
          </a:bodyPr>
          <a:lstStyle/>
          <a:p>
            <a:r>
              <a:rPr lang="en-US" sz="1400" u="sng" dirty="0">
                <a:hlinkClick r:id="rId2"/>
              </a:rPr>
              <a:t>http://online.fliphtml5.com/bvxvo/ntzx/</a:t>
            </a:r>
            <a:endParaRPr lang="en-US" sz="1400" u="sng" dirty="0"/>
          </a:p>
          <a:p>
            <a:r>
              <a:rPr lang="en-US" sz="1400" u="sng" dirty="0">
                <a:hlinkClick r:id="rId3"/>
              </a:rPr>
              <a:t>http://fliphtml5.com/hwvg/npci</a:t>
            </a:r>
            <a:endParaRPr lang="en-US" sz="1400" u="sng" dirty="0"/>
          </a:p>
          <a:p>
            <a:r>
              <a:rPr lang="en-US" sz="1400" dirty="0">
                <a:hlinkClick r:id="rId4"/>
              </a:rPr>
              <a:t>http://online.fliphtml5.com/rnhpo/skob/</a:t>
            </a:r>
            <a:endParaRPr lang="en-US" sz="1400" dirty="0"/>
          </a:p>
          <a:p>
            <a:r>
              <a:rPr lang="en-US" sz="1400" dirty="0">
                <a:hlinkClick r:id="rId5"/>
              </a:rPr>
              <a:t>http://online.fliphtml5.com/qniim/jpmj/?1544504564907</a:t>
            </a:r>
            <a:endParaRPr lang="en-US" sz="1400" dirty="0"/>
          </a:p>
          <a:p>
            <a:r>
              <a:rPr lang="en-US" sz="1400" dirty="0">
                <a:hlinkClick r:id="rId6"/>
              </a:rPr>
              <a:t>http://online.fliphtml5.com/bsqwl/mrnx/#p=3</a:t>
            </a:r>
            <a:endParaRPr lang="en-US" sz="1400" dirty="0"/>
          </a:p>
          <a:p>
            <a:r>
              <a:rPr lang="en-US" sz="1400" dirty="0">
                <a:hlinkClick r:id="rId7"/>
              </a:rPr>
              <a:t>http://online.fliphtml5.com/zsriq/eizt/</a:t>
            </a:r>
            <a:endParaRPr lang="en-US" sz="1400" dirty="0"/>
          </a:p>
          <a:p>
            <a:r>
              <a:rPr lang="en-US" sz="1400" dirty="0">
                <a:hlinkClick r:id="rId8"/>
              </a:rPr>
              <a:t>http://online.fliphtml5.com/nazbh/wcpy/</a:t>
            </a:r>
            <a:endParaRPr lang="en-US" sz="1400" dirty="0"/>
          </a:p>
          <a:p>
            <a:r>
              <a:rPr lang="en-US" sz="1400" dirty="0">
                <a:hlinkClick r:id="rId9"/>
              </a:rPr>
              <a:t>http://online.fliphtml5.com/fwcas/fyih/</a:t>
            </a:r>
            <a:endParaRPr lang="en-US" sz="1400" dirty="0"/>
          </a:p>
          <a:p>
            <a:r>
              <a:rPr lang="en-US" sz="1400" dirty="0">
                <a:hlinkClick r:id="rId10"/>
              </a:rPr>
              <a:t>http://online.fliphtml5.com/imjn/fcuj/</a:t>
            </a:r>
            <a:endParaRPr lang="en-US" sz="1400" dirty="0"/>
          </a:p>
          <a:p>
            <a:r>
              <a:rPr lang="en-US" sz="1400" dirty="0">
                <a:hlinkClick r:id="rId11"/>
              </a:rPr>
              <a:t>http://online.fliphtml5.com/siboy/tbmz/</a:t>
            </a:r>
            <a:endParaRPr lang="en-US" sz="1400" dirty="0"/>
          </a:p>
          <a:p>
            <a:r>
              <a:rPr lang="en-US" sz="1400" dirty="0">
                <a:hlinkClick r:id="rId12"/>
              </a:rPr>
              <a:t>http://online.fliphtml5.com/vcrhr/ncuf/</a:t>
            </a:r>
            <a:r>
              <a:rPr lang="en-US" sz="1400" dirty="0"/>
              <a:t>	</a:t>
            </a:r>
          </a:p>
          <a:p>
            <a:r>
              <a:rPr lang="en-US" sz="1400" dirty="0">
                <a:hlinkClick r:id="rId13"/>
              </a:rPr>
              <a:t>http://online.fliphtml5.com/dvmfy/vtjn/</a:t>
            </a:r>
            <a:endParaRPr lang="en-US" sz="1400" dirty="0"/>
          </a:p>
          <a:p>
            <a:r>
              <a:rPr lang="en-US" sz="1400" dirty="0">
                <a:hlinkClick r:id="rId14"/>
              </a:rPr>
              <a:t>http://online.fliphtml5.com/vpfpk/pznw/</a:t>
            </a:r>
            <a:endParaRPr lang="en-US" sz="1400" dirty="0"/>
          </a:p>
          <a:p>
            <a:r>
              <a:rPr lang="en-US" sz="1400" dirty="0"/>
              <a:t> </a:t>
            </a:r>
            <a:r>
              <a:rPr lang="en-US" sz="1400" dirty="0">
                <a:hlinkClick r:id="rId15"/>
              </a:rPr>
              <a:t>http://online.fliphtml5.com/zyjli/zlbs/</a:t>
            </a:r>
            <a:endParaRPr lang="en-US" sz="1400" dirty="0"/>
          </a:p>
          <a:p>
            <a:r>
              <a:rPr lang="en-US" sz="1400" dirty="0">
                <a:hlinkClick r:id="rId16"/>
              </a:rPr>
              <a:t>https://drive.google.com/file/d/1P9xw6S5SsAqh01WJ9wq_Stqsy-WMcWWT/view?ts=5c0f4f4e</a:t>
            </a:r>
            <a:endParaRPr lang="en-US" dirty="0"/>
          </a:p>
          <a:p>
            <a:endParaRPr lang="en-US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-53861"/>
            <a:ext cx="12192000" cy="107722"/>
          </a:xfrm>
          <a:prstGeom prst="rect">
            <a:avLst/>
          </a:prstGeom>
          <a:solidFill>
            <a:srgbClr val="E6E6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1" i="0" u="none" strike="noStrike" cap="none" normalizeH="0" baseline="0" dirty="0">
                <a:ln>
                  <a:noFill/>
                </a:ln>
                <a:solidFill>
                  <a:srgbClr val="666666"/>
                </a:solidFill>
                <a:effectLst/>
                <a:latin typeface="inherit"/>
                <a:hlinkClick r:id="rId17"/>
              </a:rPr>
              <a:t>COLLAPSE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-138499"/>
            <a:ext cx="12192000" cy="276999"/>
          </a:xfrm>
          <a:prstGeom prst="rect">
            <a:avLst/>
          </a:prstGeom>
          <a:solidFill>
            <a:srgbClr val="E6E6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82508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594995"/>
          </a:xfrm>
        </p:spPr>
        <p:txBody>
          <a:bodyPr>
            <a:normAutofit/>
          </a:bodyPr>
          <a:lstStyle/>
          <a:p>
            <a:r>
              <a:rPr lang="en-US" sz="3200" dirty="0"/>
              <a:t>110-08- </a:t>
            </a:r>
            <a:r>
              <a:rPr lang="en-US" sz="3200" b="1" dirty="0">
                <a:solidFill>
                  <a:srgbClr val="FF0000"/>
                </a:solidFill>
              </a:rPr>
              <a:t>FINALS THURSDAY DEC 13     8:30AM -10:30AM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512064"/>
            <a:ext cx="10515600" cy="6148380"/>
          </a:xfrm>
        </p:spPr>
        <p:txBody>
          <a:bodyPr>
            <a:noAutofit/>
          </a:bodyPr>
          <a:lstStyle/>
          <a:p>
            <a:r>
              <a:rPr lang="en-US" sz="1600" dirty="0">
                <a:hlinkClick r:id="rId2"/>
              </a:rPr>
              <a:t>http://online.fliphtml5.com/hsrzp/nvsx/</a:t>
            </a:r>
            <a:endParaRPr lang="en-US" sz="1600" dirty="0"/>
          </a:p>
          <a:p>
            <a:r>
              <a:rPr lang="en-US" sz="1600" dirty="0">
                <a:hlinkClick r:id="rId3"/>
              </a:rPr>
              <a:t>http://online.fliphtml5.com/wczd/ovbc/</a:t>
            </a:r>
            <a:endParaRPr lang="en-US" sz="1600" dirty="0"/>
          </a:p>
          <a:p>
            <a:r>
              <a:rPr lang="en-US" sz="1600" dirty="0">
                <a:hlinkClick r:id="rId4"/>
              </a:rPr>
              <a:t>http://online.fliphtml5.com/fdnhc/pffl/?1544516001486</a:t>
            </a:r>
            <a:endParaRPr lang="en-US" sz="1600" dirty="0"/>
          </a:p>
          <a:p>
            <a:r>
              <a:rPr lang="en-US" sz="1600" dirty="0">
                <a:hlinkClick r:id="rId5"/>
              </a:rPr>
              <a:t>http://online.fliphtml5.com/cmwv/yusa/</a:t>
            </a:r>
            <a:endParaRPr lang="en-US" sz="1600" dirty="0"/>
          </a:p>
          <a:p>
            <a:r>
              <a:rPr lang="en-US" sz="1600" dirty="0">
                <a:hlinkClick r:id="rId6"/>
              </a:rPr>
              <a:t>http://online.fliphtml5.com/cmwv/uzzs/#p=1</a:t>
            </a:r>
            <a:endParaRPr lang="en-US" sz="1600" dirty="0"/>
          </a:p>
          <a:p>
            <a:r>
              <a:rPr lang="en-US" sz="1600" dirty="0">
                <a:hlinkClick r:id="rId7"/>
              </a:rPr>
              <a:t>http://online.fliphtml5.com/ouxsb/aohf/</a:t>
            </a:r>
            <a:endParaRPr lang="en-US" sz="1600" dirty="0"/>
          </a:p>
          <a:p>
            <a:r>
              <a:rPr lang="en-US" sz="1600" dirty="0">
                <a:hlinkClick r:id="rId8"/>
              </a:rPr>
              <a:t>http://online.fliphtml5.com/nmlud/pbba/</a:t>
            </a:r>
            <a:endParaRPr lang="en-US" sz="1600" dirty="0"/>
          </a:p>
          <a:p>
            <a:r>
              <a:rPr lang="en-US" sz="1600" dirty="0">
                <a:hlinkClick r:id="rId9"/>
              </a:rPr>
              <a:t>http://online.fliphtml5.com/nmlud/jkvu/http://online.fliphtml5.com/nmlud/jkvu/</a:t>
            </a:r>
            <a:endParaRPr lang="en-US" sz="1600" dirty="0"/>
          </a:p>
          <a:p>
            <a:r>
              <a:rPr lang="en-US" sz="1600" dirty="0">
                <a:hlinkClick r:id="rId10"/>
              </a:rPr>
              <a:t>http://online.fliphtml5.com/fpdc/jmws/?1544418980937</a:t>
            </a:r>
            <a:endParaRPr lang="en-US" sz="1600" dirty="0"/>
          </a:p>
          <a:p>
            <a:r>
              <a:rPr lang="en-US" sz="1600" dirty="0">
                <a:hlinkClick r:id="rId11"/>
              </a:rPr>
              <a:t>http://online.fliphtml5.com/muht/estr/?1544417145642</a:t>
            </a:r>
            <a:endParaRPr lang="en-US" sz="1600" dirty="0"/>
          </a:p>
          <a:p>
            <a:r>
              <a:rPr lang="en-US" sz="1600" dirty="0">
                <a:hlinkClick r:id="rId12"/>
              </a:rPr>
              <a:t>http://online.fliphtml5.com/need/sdor/</a:t>
            </a:r>
            <a:endParaRPr lang="en-US" sz="1600" dirty="0"/>
          </a:p>
          <a:p>
            <a:r>
              <a:rPr lang="en-US" sz="1600" dirty="0">
                <a:hlinkClick r:id="rId13"/>
              </a:rPr>
              <a:t>http://online.fliphtml5.com/need/knjb/</a:t>
            </a:r>
            <a:endParaRPr lang="en-US" sz="1600" dirty="0"/>
          </a:p>
          <a:p>
            <a:r>
              <a:rPr lang="en-US" sz="1600" dirty="0">
                <a:hlinkClick r:id="rId14"/>
              </a:rPr>
              <a:t>http://online.fliphtml5.com/imntt/hesx/?1544414507572</a:t>
            </a:r>
            <a:endParaRPr lang="en-US" sz="1600" dirty="0"/>
          </a:p>
          <a:p>
            <a:r>
              <a:rPr lang="en-US" sz="1600" dirty="0">
                <a:hlinkClick r:id="rId15"/>
              </a:rPr>
              <a:t>http://online.fliphtml5.com/eviua/zvjn/</a:t>
            </a:r>
            <a:endParaRPr lang="en-US" sz="1600" dirty="0"/>
          </a:p>
          <a:p>
            <a:r>
              <a:rPr lang="en-US" sz="1600" dirty="0">
                <a:hlinkClick r:id="rId16"/>
              </a:rPr>
              <a:t>http://fliphtml5.com/strmj/adow</a:t>
            </a:r>
            <a:endParaRPr lang="en-US" sz="1600" dirty="0"/>
          </a:p>
          <a:p>
            <a:r>
              <a:rPr lang="en-US" sz="1600" dirty="0">
                <a:hlinkClick r:id="rId17"/>
              </a:rPr>
              <a:t>http://online.fliphtml5.com/xlgfb/bhtt/</a:t>
            </a:r>
            <a:endParaRPr lang="en-US" sz="1600" dirty="0"/>
          </a:p>
          <a:p>
            <a:r>
              <a:rPr lang="en-US" sz="1600" dirty="0">
                <a:hlinkClick r:id="rId18"/>
              </a:rPr>
              <a:t>https://online.fliphtml5.com/spow/bzho/</a:t>
            </a:r>
            <a:endParaRPr lang="en-US" sz="1600" dirty="0"/>
          </a:p>
          <a:p>
            <a:r>
              <a:rPr lang="en-US" sz="1600" dirty="0">
                <a:hlinkClick r:id="rId19"/>
              </a:rPr>
              <a:t>https://online.fliphtml5.com/spow/sndr/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3389773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28297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prstClr val="black"/>
                </a:solidFill>
              </a:rPr>
              <a:t>111-18 - </a:t>
            </a:r>
            <a:r>
              <a:rPr lang="en-US" sz="3200" b="1" dirty="0">
                <a:solidFill>
                  <a:srgbClr val="FF0000"/>
                </a:solidFill>
              </a:rPr>
              <a:t>FINAL EXAMS  Thu., Dec 13   2:30 p.m. to 4:30 p.m</a:t>
            </a:r>
            <a:r>
              <a:rPr lang="en-US" sz="3200" dirty="0"/>
              <a:t>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09511"/>
            <a:ext cx="10515600" cy="4867452"/>
          </a:xfrm>
        </p:spPr>
        <p:txBody>
          <a:bodyPr>
            <a:normAutofit fontScale="77500" lnSpcReduction="20000"/>
          </a:bodyPr>
          <a:lstStyle/>
          <a:p>
            <a:r>
              <a:rPr lang="en-US" dirty="0">
                <a:hlinkClick r:id="rId2"/>
              </a:rPr>
              <a:t>http://online.fliphtml5.com/freok/luel/</a:t>
            </a:r>
            <a:endParaRPr lang="en-US" dirty="0"/>
          </a:p>
          <a:p>
            <a:r>
              <a:rPr lang="en-US" dirty="0">
                <a:hlinkClick r:id="rId3"/>
              </a:rPr>
              <a:t>https://online.fliphtml5.com/ezuyd/vmav/</a:t>
            </a:r>
            <a:endParaRPr lang="en-US" dirty="0"/>
          </a:p>
          <a:p>
            <a:r>
              <a:rPr lang="en-US" dirty="0">
                <a:hlinkClick r:id="rId4"/>
              </a:rPr>
              <a:t>http://fliphtml5.com/check/yojsu/bsqn/</a:t>
            </a:r>
            <a:endParaRPr lang="en-US" dirty="0"/>
          </a:p>
          <a:p>
            <a:r>
              <a:rPr lang="en-US" dirty="0">
                <a:hlinkClick r:id="rId5"/>
              </a:rPr>
              <a:t>http://online.fliphtml5.com/dwoo/ceck/</a:t>
            </a:r>
            <a:endParaRPr lang="en-US" dirty="0"/>
          </a:p>
          <a:p>
            <a:r>
              <a:rPr lang="en-US" dirty="0">
                <a:hlinkClick r:id="rId6"/>
              </a:rPr>
              <a:t>http://online.fliphtml5.com/kyuz/gbdm/</a:t>
            </a:r>
            <a:endParaRPr lang="en-US" dirty="0"/>
          </a:p>
          <a:p>
            <a:r>
              <a:rPr lang="en-US" dirty="0">
                <a:hlinkClick r:id="rId7"/>
              </a:rPr>
              <a:t>http://online.fliphtml5.com/valgn/kywe/</a:t>
            </a:r>
            <a:endParaRPr lang="en-US" dirty="0"/>
          </a:p>
          <a:p>
            <a:r>
              <a:rPr lang="en-US" dirty="0">
                <a:hlinkClick r:id="rId8"/>
              </a:rPr>
              <a:t>http://online.fliphtml5.com/dcwrx/ikci/?1544416476469</a:t>
            </a:r>
            <a:endParaRPr lang="en-US" dirty="0"/>
          </a:p>
          <a:p>
            <a:r>
              <a:rPr lang="en-US" dirty="0">
                <a:hlinkClick r:id="rId9"/>
              </a:rPr>
              <a:t>http://fliphtml5.com/vwmpm/ertw</a:t>
            </a:r>
            <a:endParaRPr lang="en-US" dirty="0"/>
          </a:p>
          <a:p>
            <a:r>
              <a:rPr lang="en-US" dirty="0">
                <a:hlinkClick r:id="rId10"/>
              </a:rPr>
              <a:t>http://online.fliphtml5.com/mekar/xbam/</a:t>
            </a:r>
            <a:endParaRPr lang="en-US" dirty="0"/>
          </a:p>
          <a:p>
            <a:r>
              <a:rPr lang="en-US" dirty="0">
                <a:hlinkClick r:id="rId11"/>
              </a:rPr>
              <a:t>http://fliphtml5.com/njee/ehjc</a:t>
            </a:r>
            <a:endParaRPr lang="en-US" dirty="0"/>
          </a:p>
          <a:p>
            <a:r>
              <a:rPr lang="en-US" dirty="0">
                <a:hlinkClick r:id="rId12"/>
              </a:rPr>
              <a:t>http://online.fliphtml5.com/tmxap/gdjn/?1544320931303</a:t>
            </a:r>
            <a:endParaRPr lang="en-US" dirty="0"/>
          </a:p>
          <a:p>
            <a:r>
              <a:rPr lang="en-US" dirty="0">
                <a:hlinkClick r:id="rId13"/>
              </a:rPr>
              <a:t>http://fliphtml5.com/xaof/qwdr</a:t>
            </a:r>
            <a:endParaRPr lang="en-US" dirty="0"/>
          </a:p>
          <a:p>
            <a:r>
              <a:rPr lang="en-US" dirty="0">
                <a:hlinkClick r:id="rId14"/>
              </a:rPr>
              <a:t>http://fliphtml5.com/lzexy/nsmn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95274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868</TotalTime>
  <Words>1521</Words>
  <Application>Microsoft Office PowerPoint</Application>
  <PresentationFormat>Widescreen</PresentationFormat>
  <Paragraphs>165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inherit</vt:lpstr>
      <vt:lpstr>Office Theme</vt:lpstr>
      <vt:lpstr>FREE FlipHTML5 for final essay #4 HIP/SLICE “Fix-It” Call to Action: </vt:lpstr>
      <vt:lpstr>ENGL 1A - FINALS WEDNESDAY DEC 12 8am-10AM </vt:lpstr>
      <vt:lpstr>ENGL-1B-01306 - FINALS:  12/17 2:15-4:45pm</vt:lpstr>
      <vt:lpstr>ENGL-1B-01215 - FINALS: 12/19: 2:15-4:45pm </vt:lpstr>
      <vt:lpstr>110-62 - FINALS TUESDAY DEC 11       7AM-9:00AM</vt:lpstr>
      <vt:lpstr>110-15 - FINALS TUESDAY DEC 11      10AM – 12NOON</vt:lpstr>
      <vt:lpstr>110-08- FINALS THURSDAY DEC 13     8:30AM -10:30AM</vt:lpstr>
      <vt:lpstr>111-18 - FINAL EXAMS  Thu., Dec 13   2:30 p.m. to 4:30 p.m.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WK 16 DEC 11-17    FINAL EXAMS</dc:title>
  <dc:creator>Dean Ramser</dc:creator>
  <cp:lastModifiedBy>Dean Ramser</cp:lastModifiedBy>
  <cp:revision>35</cp:revision>
  <dcterms:created xsi:type="dcterms:W3CDTF">2018-12-11T14:01:45Z</dcterms:created>
  <dcterms:modified xsi:type="dcterms:W3CDTF">2018-12-24T14:42:07Z</dcterms:modified>
</cp:coreProperties>
</file>