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68E67-C49C-4F51-BA04-E29AC6693794}" v="3" dt="2018-12-24T14:58:51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Ramser" userId="eb4bdab863628634" providerId="LiveId" clId="{E5668E67-C49C-4F51-BA04-E29AC6693794}"/>
    <pc:docChg chg="custSel modSld">
      <pc:chgData name="Dean Ramser" userId="eb4bdab863628634" providerId="LiveId" clId="{E5668E67-C49C-4F51-BA04-E29AC6693794}" dt="2018-12-24T14:58:51.213" v="19" actId="20577"/>
      <pc:docMkLst>
        <pc:docMk/>
      </pc:docMkLst>
      <pc:sldChg chg="modSp">
        <pc:chgData name="Dean Ramser" userId="eb4bdab863628634" providerId="LiveId" clId="{E5668E67-C49C-4F51-BA04-E29AC6693794}" dt="2018-12-24T14:58:51.213" v="19" actId="20577"/>
        <pc:sldMkLst>
          <pc:docMk/>
          <pc:sldMk cId="3578428424" sldId="256"/>
        </pc:sldMkLst>
        <pc:spChg chg="mod">
          <ac:chgData name="Dean Ramser" userId="eb4bdab863628634" providerId="LiveId" clId="{E5668E67-C49C-4F51-BA04-E29AC6693794}" dt="2018-12-24T14:58:51.213" v="19" actId="20577"/>
          <ac:spMkLst>
            <pc:docMk/>
            <pc:sldMk cId="3578428424" sldId="256"/>
            <ac:spMk id="3" creationId="{C3462A22-60EA-4A8F-955D-7C93AAA9BB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0D55-1E35-4AF6-AE61-9E1D6D383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9E12B9-A5F0-45B0-9AF7-907AA1EE0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39435-5F9C-4595-B61E-0BC2BC7D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84F75-0889-4955-97A1-35208BC1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982E1-3BB3-445C-96CF-51B99BBF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0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2F9EE-7988-4FA5-B0E9-2ABDA8C8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8212-B1AD-4276-A5E7-1B230D26C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46B34-3833-4816-9F7C-559A6E23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934DB-35AB-4843-B9E5-E64A88CC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73888-1468-4F89-AD0C-A25F1BD8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6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FA67-4383-46F3-A622-8AEF719B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6D62E-F538-49A9-974D-62E32B925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A0C4E-5E37-4A76-B0D6-D43A2177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1D443-2E68-43CC-8077-D8FA1DFF1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32CB5-5B33-4B38-983B-D82702F2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6A0D-2D46-4099-883B-4F013374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97C0D-69E8-4F72-A5B6-D3AFA3E1A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32DE7-6035-483E-B5E6-FAAAEDB26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8BC0C-61BD-49AF-AF58-065E23868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1ADED-B332-459D-9779-3AA0BCDF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86520-DC90-4A1E-A9F2-D1FD92F8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2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290E-222A-4C25-8CDC-270841ED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23D45-46B4-4A13-A58E-064DCE757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4D917-914A-4BAC-9830-22A8A817F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DB736-74EA-442E-AAEA-D9536C6E5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0C5DC-EF63-46D2-933C-F5DF72DA1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9C8B17-4F7B-4B94-B5EA-3807CC8B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6B73F5-E74B-432A-8EDA-03C13EFB1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E54A5-D5F9-42B8-99ED-7D1698808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5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DBC31-F2B3-4E36-979A-0E947810F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5B192-5D6E-4C2B-8D1B-762188291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F9435-0627-4D14-A41D-92EDA8A1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FBF61-3A72-4041-B652-32DEF957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3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A692D-6F66-49A3-8079-FB3BD2E90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242C1F-1D64-4371-BF22-E9E764B03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1612E-D547-4C60-9483-1495B813D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3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E293-7A4B-4E6C-A925-22C76175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FAD11-01DC-4627-ACE4-EA3FEDA0D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F4263-6E74-4C52-8AEC-B23E07801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A408C-79EF-442A-A369-225A18D8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52C37-825D-4F57-BCB7-B47D47AD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992D5-DF6D-4C17-A823-7FC6BE98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2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86C2-89B8-4350-A59B-2817C68F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0583E-5FD2-408E-BB6B-F85F05D507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C173B-028E-47A7-8AB4-2A34C89D2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D42D9-FD35-416D-8E19-2B9C6234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38648-DB4B-4472-A014-04E0DCAB6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C38F2-EC50-4607-951A-2997A9DD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8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7BC20-1020-4A46-B3E9-0A000687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972FD-79E8-4358-955E-2C6AB3E8D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F7093-FFA0-4233-BFDE-089C0135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75A7F-5A15-4805-A2E5-91B022D2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4E997-6BD2-4942-B496-DBCD43BD1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4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1EE13A-42ED-4F88-9519-A84D549EB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E21150-4846-4429-A46A-00566C35D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10868-4EA7-4AD3-9122-2DEA2F9A8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FF42A-6E76-4D8E-AA97-56103E29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4D815-AED8-48CE-980B-F37A367D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2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8B8DAE-6F53-4E9E-8763-DE6BC9E3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58F78-4E10-47EE-882D-FAE42C840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D64CC-8A05-4D67-837F-765F2A6C3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A823C-A217-4A4E-A8F6-54FDB0EA2B0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1B3B4-D4E6-44CB-BC98-1FA412D6C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024F1-A8A3-4C8E-ACE5-DA50F84BC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595DB-A40F-4098-A2C3-15CF84F73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lfuyh/ppbi/" TargetMode="External"/><Relationship Id="rId13" Type="http://schemas.openxmlformats.org/officeDocument/2006/relationships/hyperlink" Target="http://fliphtml5.com/eyssr/fejb" TargetMode="External"/><Relationship Id="rId3" Type="http://schemas.openxmlformats.org/officeDocument/2006/relationships/hyperlink" Target="http://online.fliphtml5.com/kwse/ehvj/" TargetMode="External"/><Relationship Id="rId7" Type="http://schemas.openxmlformats.org/officeDocument/2006/relationships/hyperlink" Target="http://online.fliphtml5.com/sivut/hkgp/" TargetMode="External"/><Relationship Id="rId12" Type="http://schemas.openxmlformats.org/officeDocument/2006/relationships/hyperlink" Target="http://fliphtml5.com/duiex/kagz" TargetMode="External"/><Relationship Id="rId2" Type="http://schemas.openxmlformats.org/officeDocument/2006/relationships/hyperlink" Target="http://online.fliphtml5.com/sbyi/zvex/" TargetMode="External"/><Relationship Id="rId16" Type="http://schemas.openxmlformats.org/officeDocument/2006/relationships/hyperlink" Target="https://1drv.ms/v/s!AjSGYmO42kvrgot0VrgbG9c4QUEPdQ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nline.fliphtml5.com/myeq/psiv/#p=6" TargetMode="External"/><Relationship Id="rId11" Type="http://schemas.openxmlformats.org/officeDocument/2006/relationships/hyperlink" Target="http://online.fliphtml5.com/wnlgf/eeiy/" TargetMode="External"/><Relationship Id="rId5" Type="http://schemas.openxmlformats.org/officeDocument/2006/relationships/hyperlink" Target="http://online.fliphtml5.com/dwfnc/xpeo/" TargetMode="External"/><Relationship Id="rId15" Type="http://schemas.openxmlformats.org/officeDocument/2006/relationships/hyperlink" Target="http://online.fliphtml5.com/wymiw/osah/" TargetMode="External"/><Relationship Id="rId10" Type="http://schemas.openxmlformats.org/officeDocument/2006/relationships/hyperlink" Target="http://online.fliphtml5.com/uffo/nspr/" TargetMode="External"/><Relationship Id="rId4" Type="http://schemas.openxmlformats.org/officeDocument/2006/relationships/hyperlink" Target="http://online.fliphtml5.com/eqbiu/oerv/" TargetMode="External"/><Relationship Id="rId9" Type="http://schemas.openxmlformats.org/officeDocument/2006/relationships/hyperlink" Target="http://online.fliphtml5.com/jsgix/vixa/" TargetMode="External"/><Relationship Id="rId14" Type="http://schemas.openxmlformats.org/officeDocument/2006/relationships/hyperlink" Target="http://online.fliphtml5.com/pfns/ztue/?15442420487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D241C-615E-4150-8822-9C3A4F009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018"/>
            <a:ext cx="9144000" cy="781938"/>
          </a:xfrm>
        </p:spPr>
        <p:txBody>
          <a:bodyPr>
            <a:normAutofit fontScale="90000"/>
          </a:bodyPr>
          <a:lstStyle/>
          <a:p>
            <a:r>
              <a:rPr lang="en-US" dirty="0"/>
              <a:t>FLIPS 350 fall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62A22-60EA-4A8F-955D-7C93AAA9B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47956"/>
            <a:ext cx="9144000" cy="531861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dirty="0">
                <a:hlinkClick r:id="rId2"/>
              </a:rPr>
              <a:t>http://online.fliphtml5.com/sbyi/zvex/</a:t>
            </a:r>
            <a:endParaRPr lang="en-US" sz="1800" dirty="0"/>
          </a:p>
          <a:p>
            <a:pPr algn="l"/>
            <a:r>
              <a:rPr lang="en-US" sz="1800" dirty="0">
                <a:hlinkClick r:id="rId3"/>
              </a:rPr>
              <a:t>http://online.fliphtml5.com/kwse/ehvj/</a:t>
            </a:r>
            <a:endParaRPr lang="en-US" sz="1800" dirty="0"/>
          </a:p>
          <a:p>
            <a:pPr algn="l"/>
            <a:r>
              <a:rPr lang="en-US" sz="1800" dirty="0">
                <a:hlinkClick r:id="rId4"/>
              </a:rPr>
              <a:t>http://online.fliphtml5.com/eqbiu/oerv/</a:t>
            </a:r>
            <a:endParaRPr lang="en-US" sz="1800" dirty="0"/>
          </a:p>
          <a:p>
            <a:pPr algn="l"/>
            <a:r>
              <a:rPr lang="en-US" sz="1800" dirty="0">
                <a:hlinkClick r:id="rId5"/>
              </a:rPr>
              <a:t>http://online.fliphtml5.com/dwfnc/xpeo/</a:t>
            </a:r>
            <a:endParaRPr lang="en-US" sz="1800" dirty="0"/>
          </a:p>
          <a:p>
            <a:pPr algn="l"/>
            <a:r>
              <a:rPr lang="en-US" sz="1800" dirty="0">
                <a:hlinkClick r:id="rId6"/>
              </a:rPr>
              <a:t>http://online.fliphtml5.com/myeq/psiv/#p=6</a:t>
            </a:r>
            <a:endParaRPr lang="en-US" sz="1800" dirty="0"/>
          </a:p>
          <a:p>
            <a:pPr algn="l"/>
            <a:r>
              <a:rPr lang="en-US" sz="1800" dirty="0">
                <a:hlinkClick r:id="rId7"/>
              </a:rPr>
              <a:t>http://online.fliphtml5.com/sivut/hkgp/</a:t>
            </a:r>
            <a:endParaRPr lang="en-US" sz="1800" dirty="0"/>
          </a:p>
          <a:p>
            <a:pPr algn="l"/>
            <a:r>
              <a:rPr lang="en-US" sz="1800" dirty="0">
                <a:hlinkClick r:id="rId8"/>
              </a:rPr>
              <a:t>http://online.fliphtml5.com/lfuyh/ppbi/</a:t>
            </a:r>
            <a:endParaRPr lang="en-US" sz="1800" dirty="0"/>
          </a:p>
          <a:p>
            <a:pPr algn="l"/>
            <a:r>
              <a:rPr lang="en-US" sz="1800" dirty="0">
                <a:hlinkClick r:id="rId9"/>
              </a:rPr>
              <a:t>http://online.fliphtml5.com/jsgix/vixa/</a:t>
            </a:r>
            <a:endParaRPr lang="en-US" sz="1800" dirty="0"/>
          </a:p>
          <a:p>
            <a:pPr algn="l"/>
            <a:r>
              <a:rPr lang="en-US" sz="1800" dirty="0">
                <a:hlinkClick r:id="rId10"/>
              </a:rPr>
              <a:t>http://online.fliphtml5.com/uffo/nspr/</a:t>
            </a:r>
            <a:endParaRPr lang="en-US" sz="1800" dirty="0"/>
          </a:p>
          <a:p>
            <a:pPr algn="l"/>
            <a:r>
              <a:rPr lang="en-US" sz="1800" dirty="0">
                <a:hlinkClick r:id="rId11"/>
              </a:rPr>
              <a:t>http://online.fliphtml5.com/wnlgf/eeiy/</a:t>
            </a:r>
            <a:endParaRPr lang="en-US" sz="1800" dirty="0"/>
          </a:p>
          <a:p>
            <a:pPr algn="l"/>
            <a:r>
              <a:rPr lang="en-US" sz="1800" dirty="0">
                <a:hlinkClick r:id="rId12"/>
              </a:rPr>
              <a:t>http://fliphtml5.com/duiex/kagz</a:t>
            </a:r>
            <a:endParaRPr lang="en-US" sz="1800" dirty="0"/>
          </a:p>
          <a:p>
            <a:pPr algn="l"/>
            <a:r>
              <a:rPr lang="en-US" sz="1800" dirty="0">
                <a:hlinkClick r:id="rId13"/>
              </a:rPr>
              <a:t>http://fliphtml5.com/eyssr/fejb</a:t>
            </a:r>
            <a:endParaRPr lang="en-US" sz="1800" dirty="0"/>
          </a:p>
          <a:p>
            <a:pPr algn="l"/>
            <a:r>
              <a:rPr lang="en-US" sz="1800" dirty="0">
                <a:hlinkClick r:id="rId14"/>
              </a:rPr>
              <a:t>http://online.fliphtml5.com/pfns/ztue/?1544242048772</a:t>
            </a:r>
            <a:endParaRPr lang="en-US" sz="1800" dirty="0"/>
          </a:p>
          <a:p>
            <a:pPr algn="l"/>
            <a:r>
              <a:rPr lang="en-US" sz="1800" dirty="0">
                <a:hlinkClick r:id="rId15"/>
              </a:rPr>
              <a:t>http://online.fliphtml5.com/wymiw/osah/</a:t>
            </a:r>
            <a:endParaRPr lang="en-US" sz="1800" dirty="0"/>
          </a:p>
          <a:p>
            <a:pPr algn="l"/>
            <a:r>
              <a:rPr lang="en-US" sz="1800" dirty="0"/>
              <a:t>Spoken Word:</a:t>
            </a:r>
          </a:p>
          <a:p>
            <a:pPr algn="l"/>
            <a:r>
              <a:rPr lang="en-US" sz="1800">
                <a:hlinkClick r:id="rId16"/>
              </a:rPr>
              <a:t>https://1drv.ms/v/s!AjSGYmO42kvrgot0VrgbG9c4QUEPdQ</a:t>
            </a:r>
            <a:endParaRPr lang="en-US" sz="180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6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28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FLIPS 350 fall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FLIPS 350 fall 2018</dc:title>
  <dc:creator>Dean Ramser</dc:creator>
  <cp:lastModifiedBy>Dean Ramser</cp:lastModifiedBy>
  <cp:revision>1</cp:revision>
  <dcterms:created xsi:type="dcterms:W3CDTF">2018-12-24T14:49:11Z</dcterms:created>
  <dcterms:modified xsi:type="dcterms:W3CDTF">2018-12-24T14:58:55Z</dcterms:modified>
</cp:coreProperties>
</file>