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2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7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6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5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1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33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53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3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0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7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4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86B0-4D3F-482A-AAB1-9CBE028563E6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ABBA3-668E-4FCA-ACE4-5C2EC18D2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6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gXbq1iTrHo&amp;feature=youtu.be" TargetMode="External"/><Relationship Id="rId2" Type="http://schemas.openxmlformats.org/officeDocument/2006/relationships/hyperlink" Target="https://www.youtube.com/watch?v=7lGBCPBAQzY&amp;feature=youtu.b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q-n0t2kk8w4" TargetMode="External"/><Relationship Id="rId5" Type="http://schemas.openxmlformats.org/officeDocument/2006/relationships/hyperlink" Target="https://youtu.be/R7coeVpdA-k" TargetMode="External"/><Relationship Id="rId4" Type="http://schemas.openxmlformats.org/officeDocument/2006/relationships/hyperlink" Target="https://www.youtube.com/watch?v=VHulvUwgFW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3416" y="290259"/>
            <a:ext cx="9144000" cy="651573"/>
          </a:xfrm>
        </p:spPr>
        <p:txBody>
          <a:bodyPr>
            <a:normAutofit fontScale="90000"/>
          </a:bodyPr>
          <a:lstStyle/>
          <a:p>
            <a:r>
              <a:rPr lang="en-US" dirty="0"/>
              <a:t>WK </a:t>
            </a:r>
            <a:r>
              <a:rPr lang="en-US" dirty="0" smtClean="0"/>
              <a:t>8 </a:t>
            </a:r>
            <a:r>
              <a:rPr lang="en-US" dirty="0"/>
              <a:t>APRIL     </a:t>
            </a:r>
            <a:r>
              <a:rPr lang="en-US" dirty="0" smtClean="0"/>
              <a:t>3-5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0624" y="1024128"/>
            <a:ext cx="11420856" cy="5431536"/>
          </a:xfrm>
        </p:spPr>
        <p:txBody>
          <a:bodyPr>
            <a:normAutofit/>
          </a:bodyPr>
          <a:lstStyle/>
          <a:p>
            <a:r>
              <a:rPr lang="en-US" b="1" dirty="0" smtClean="0"/>
              <a:t>Hear </a:t>
            </a:r>
            <a:r>
              <a:rPr lang="en-US" b="1" dirty="0"/>
              <a:t>My Voice – Language &amp; Identity </a:t>
            </a:r>
            <a:endParaRPr lang="en-US" b="1" dirty="0" smtClean="0"/>
          </a:p>
          <a:p>
            <a:r>
              <a:rPr lang="en-US" dirty="0">
                <a:latin typeface="Arial" panose="020B0604020202020204" pitchFamily="34" charset="0"/>
              </a:rPr>
              <a:t>1. Why We Write Bad | Sammie March | </a:t>
            </a:r>
            <a:r>
              <a:rPr lang="en-US" dirty="0" err="1">
                <a:latin typeface="Arial" panose="020B0604020202020204" pitchFamily="34" charset="0"/>
              </a:rPr>
              <a:t>TEDxYouth@ISBangkok</a:t>
            </a:r>
            <a:r>
              <a:rPr lang="en-US" dirty="0"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hlinkClick r:id="rId2"/>
              </a:rPr>
              <a:t>https://www.youtube.com/watch?v=7lGBCPBAQzY&amp;feature=youtu.be</a:t>
            </a:r>
            <a:r>
              <a:rPr lang="en-US" dirty="0"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</a:rPr>
              <a:t>2. How the language you speak affects your thoughts</a:t>
            </a:r>
          </a:p>
          <a:p>
            <a:r>
              <a:rPr lang="en-US" dirty="0">
                <a:latin typeface="Arial" panose="020B0604020202020204" pitchFamily="34" charset="0"/>
                <a:hlinkClick r:id="rId3"/>
              </a:rPr>
              <a:t>https://www.youtube.com/watch?v=sgXbq1iTrHo&amp;feature=youtu.be</a:t>
            </a:r>
            <a:r>
              <a:rPr lang="en-US" dirty="0"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</a:rPr>
              <a:t>3. How the Languages We Speak Shape the Ways We Think</a:t>
            </a:r>
          </a:p>
          <a:p>
            <a:r>
              <a:rPr lang="en-US" dirty="0">
                <a:latin typeface="Arial" panose="020B0604020202020204" pitchFamily="34" charset="0"/>
                <a:hlinkClick r:id="rId4"/>
              </a:rPr>
              <a:t>https://www.youtube.com/watch?v=VHulvUwgFWo</a:t>
            </a:r>
            <a:r>
              <a:rPr lang="en-US" dirty="0">
                <a:latin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</a:rPr>
              <a:t>4. </a:t>
            </a:r>
            <a:r>
              <a:rPr lang="en-US" dirty="0"/>
              <a:t>Teaching Academic Writing in the Digital Age with Andrea Lunsford</a:t>
            </a:r>
          </a:p>
          <a:p>
            <a:r>
              <a:rPr lang="en-US" dirty="0" smtClean="0">
                <a:latin typeface="Arial" panose="020B0604020202020204" pitchFamily="34" charset="0"/>
                <a:hlinkClick r:id="rId5"/>
              </a:rPr>
              <a:t>https</a:t>
            </a:r>
            <a:r>
              <a:rPr lang="en-US" dirty="0">
                <a:latin typeface="Arial" panose="020B0604020202020204" pitchFamily="34" charset="0"/>
                <a:hlinkClick r:id="rId5"/>
              </a:rPr>
              <a:t>://</a:t>
            </a:r>
            <a:r>
              <a:rPr lang="en-US" dirty="0" smtClean="0">
                <a:latin typeface="Arial" panose="020B0604020202020204" pitchFamily="34" charset="0"/>
                <a:hlinkClick r:id="rId5"/>
              </a:rPr>
              <a:t>youtu.be/R7coeVpdA-k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</a:rPr>
              <a:t>5. </a:t>
            </a:r>
            <a:r>
              <a:rPr lang="en-US" dirty="0"/>
              <a:t>The Personal Philosophy of Steven Pinker</a:t>
            </a:r>
          </a:p>
          <a:p>
            <a:r>
              <a:rPr lang="en-US" dirty="0" smtClean="0">
                <a:latin typeface="Arial" panose="020B0604020202020204" pitchFamily="34" charset="0"/>
                <a:hlinkClick r:id="rId6"/>
              </a:rPr>
              <a:t>https</a:t>
            </a:r>
            <a:r>
              <a:rPr lang="en-US" dirty="0">
                <a:latin typeface="Arial" panose="020B0604020202020204" pitchFamily="34" charset="0"/>
                <a:hlinkClick r:id="rId6"/>
              </a:rPr>
              <a:t>://</a:t>
            </a:r>
            <a:r>
              <a:rPr lang="en-US" dirty="0" smtClean="0">
                <a:latin typeface="Arial" panose="020B0604020202020204" pitchFamily="34" charset="0"/>
                <a:hlinkClick r:id="rId6"/>
              </a:rPr>
              <a:t>youtu.be/q-n0t2kk8w4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</a:endParaRP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54911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6719"/>
            <a:ext cx="10515600" cy="381001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English 1B Mid-Term (Thursday, April 5) Preparation </a:t>
            </a:r>
            <a:r>
              <a:rPr lang="en-US" sz="2000" dirty="0" smtClean="0"/>
              <a:t>Be </a:t>
            </a:r>
            <a:r>
              <a:rPr lang="en-US" sz="2000" dirty="0"/>
              <a:t>prepared to write about the following:</a:t>
            </a:r>
            <a:r>
              <a:rPr lang="en-US" sz="3600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082040"/>
            <a:ext cx="11597640" cy="5471158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en-US" sz="6000" dirty="0" smtClean="0"/>
              <a:t>What </a:t>
            </a:r>
            <a:r>
              <a:rPr lang="en-US" sz="6000" dirty="0"/>
              <a:t>is Critical Thinking? </a:t>
            </a:r>
          </a:p>
          <a:p>
            <a:pPr fontAlgn="base"/>
            <a:r>
              <a:rPr lang="en-US" sz="6000" dirty="0"/>
              <a:t>What did Ezra Pound, Ernest Hemingway, and Jamaica Kincaid say(write) about writing? </a:t>
            </a:r>
            <a:endParaRPr lang="en-US" sz="6000" dirty="0" smtClean="0"/>
          </a:p>
          <a:p>
            <a:pPr fontAlgn="base"/>
            <a:endParaRPr lang="en-US" sz="6000" dirty="0"/>
          </a:p>
          <a:p>
            <a:pPr fontAlgn="base"/>
            <a:r>
              <a:rPr lang="en-US" sz="6000" dirty="0"/>
              <a:t>CHECKLIST- Responding to Stories </a:t>
            </a:r>
          </a:p>
          <a:p>
            <a:pPr fontAlgn="base"/>
            <a:r>
              <a:rPr lang="en-US" sz="6000" dirty="0"/>
              <a:t>What is Plot? </a:t>
            </a:r>
            <a:r>
              <a:rPr lang="en-US" sz="6000" dirty="0" smtClean="0"/>
              <a:t>	What </a:t>
            </a:r>
            <a:r>
              <a:rPr lang="en-US" sz="6000" dirty="0"/>
              <a:t>is Character? </a:t>
            </a:r>
            <a:r>
              <a:rPr lang="en-US" sz="6000" dirty="0" smtClean="0"/>
              <a:t>	What </a:t>
            </a:r>
            <a:r>
              <a:rPr lang="en-US" sz="6000" dirty="0"/>
              <a:t>is Point of View? </a:t>
            </a:r>
            <a:r>
              <a:rPr lang="en-US" sz="6000" dirty="0" smtClean="0"/>
              <a:t>	What </a:t>
            </a:r>
            <a:r>
              <a:rPr lang="en-US" sz="6000" dirty="0"/>
              <a:t>is Setting? </a:t>
            </a:r>
            <a:r>
              <a:rPr lang="en-US" sz="6000" dirty="0" smtClean="0"/>
              <a:t>	</a:t>
            </a:r>
          </a:p>
          <a:p>
            <a:pPr fontAlgn="base"/>
            <a:r>
              <a:rPr lang="en-US" sz="6000" dirty="0" smtClean="0"/>
              <a:t>What </a:t>
            </a:r>
            <a:r>
              <a:rPr lang="en-US" sz="6000" dirty="0"/>
              <a:t>is Symbolism? </a:t>
            </a:r>
            <a:r>
              <a:rPr lang="en-US" sz="6000" dirty="0" smtClean="0"/>
              <a:t>	What </a:t>
            </a:r>
            <a:r>
              <a:rPr lang="en-US" sz="6000" dirty="0"/>
              <a:t>is Style? </a:t>
            </a:r>
            <a:r>
              <a:rPr lang="en-US" sz="6000" dirty="0" smtClean="0"/>
              <a:t>		What </a:t>
            </a:r>
            <a:r>
              <a:rPr lang="en-US" sz="6000" dirty="0"/>
              <a:t>is Theme? </a:t>
            </a:r>
          </a:p>
          <a:p>
            <a:pPr fontAlgn="base"/>
            <a:endParaRPr lang="en-US" sz="6000" dirty="0"/>
          </a:p>
          <a:p>
            <a:pPr fontAlgn="base"/>
            <a:r>
              <a:rPr lang="en-US" sz="6000" dirty="0"/>
              <a:t>CHECKLIST – Responding to Poems </a:t>
            </a:r>
          </a:p>
          <a:p>
            <a:pPr fontAlgn="base"/>
            <a:r>
              <a:rPr lang="en-US" sz="6000" dirty="0"/>
              <a:t>First Response </a:t>
            </a:r>
            <a:r>
              <a:rPr lang="en-US" sz="6000" dirty="0" smtClean="0"/>
              <a:t>	Speaker </a:t>
            </a:r>
            <a:r>
              <a:rPr lang="en-US" sz="6000" dirty="0"/>
              <a:t>and Tone </a:t>
            </a:r>
            <a:r>
              <a:rPr lang="en-US" sz="6000" dirty="0" smtClean="0"/>
              <a:t>		Audience</a:t>
            </a:r>
            <a:r>
              <a:rPr lang="en-US" sz="6000" dirty="0"/>
              <a:t> </a:t>
            </a:r>
            <a:r>
              <a:rPr lang="en-US" sz="6000" dirty="0" smtClean="0"/>
              <a:t>	Structure </a:t>
            </a:r>
            <a:r>
              <a:rPr lang="en-US" sz="6000" dirty="0"/>
              <a:t>and Form </a:t>
            </a:r>
            <a:r>
              <a:rPr lang="en-US" sz="6000" dirty="0" smtClean="0"/>
              <a:t>		</a:t>
            </a:r>
          </a:p>
          <a:p>
            <a:pPr fontAlgn="base"/>
            <a:r>
              <a:rPr lang="en-US" sz="6000" dirty="0" smtClean="0"/>
              <a:t>Center </a:t>
            </a:r>
            <a:r>
              <a:rPr lang="en-US" sz="6000" dirty="0"/>
              <a:t>of Interest and Theme </a:t>
            </a:r>
            <a:r>
              <a:rPr lang="en-US" sz="6000" dirty="0" smtClean="0"/>
              <a:t>	Diction</a:t>
            </a:r>
            <a:r>
              <a:rPr lang="en-US" sz="6000" dirty="0"/>
              <a:t> </a:t>
            </a:r>
            <a:r>
              <a:rPr lang="en-US" sz="6000" dirty="0" smtClean="0"/>
              <a:t>		Sound </a:t>
            </a:r>
            <a:r>
              <a:rPr lang="en-US" sz="6000" dirty="0"/>
              <a:t>Effects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5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87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WK 8 APRIL     3-5</vt:lpstr>
      <vt:lpstr>English 1B Mid-Term (Thursday, April 5) Preparation Be prepared to write about the following: 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WK 9 MARCH    19-21</dc:title>
  <dc:creator>Dean Ramser</dc:creator>
  <cp:lastModifiedBy>rcc</cp:lastModifiedBy>
  <cp:revision>12</cp:revision>
  <dcterms:created xsi:type="dcterms:W3CDTF">2018-03-19T14:11:01Z</dcterms:created>
  <dcterms:modified xsi:type="dcterms:W3CDTF">2018-04-03T16:01:25Z</dcterms:modified>
</cp:coreProperties>
</file>