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2.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06" r:id="rId2"/>
  </p:sldMasterIdLst>
  <p:notesMasterIdLst>
    <p:notesMasterId r:id="rId24"/>
  </p:notesMasterIdLst>
  <p:handoutMasterIdLst>
    <p:handoutMasterId r:id="rId25"/>
  </p:handoutMasterIdLst>
  <p:sldIdLst>
    <p:sldId id="256" r:id="rId3"/>
    <p:sldId id="257" r:id="rId4"/>
    <p:sldId id="267" r:id="rId5"/>
    <p:sldId id="268" r:id="rId6"/>
    <p:sldId id="277" r:id="rId7"/>
    <p:sldId id="266" r:id="rId8"/>
    <p:sldId id="269" r:id="rId9"/>
    <p:sldId id="281" r:id="rId10"/>
    <p:sldId id="280" r:id="rId11"/>
    <p:sldId id="261" r:id="rId12"/>
    <p:sldId id="264" r:id="rId13"/>
    <p:sldId id="276" r:id="rId14"/>
    <p:sldId id="284" r:id="rId15"/>
    <p:sldId id="278" r:id="rId16"/>
    <p:sldId id="285" r:id="rId17"/>
    <p:sldId id="279" r:id="rId18"/>
    <p:sldId id="275" r:id="rId19"/>
    <p:sldId id="265" r:id="rId20"/>
    <p:sldId id="283" r:id="rId21"/>
    <p:sldId id="272" r:id="rId22"/>
    <p:sldId id="27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A67BBCB-EC40-4775-90C1-79C84AB9D9FE}">
          <p14:sldIdLst>
            <p14:sldId id="256"/>
            <p14:sldId id="257"/>
            <p14:sldId id="267"/>
            <p14:sldId id="268"/>
            <p14:sldId id="277"/>
            <p14:sldId id="266"/>
            <p14:sldId id="269"/>
            <p14:sldId id="281"/>
            <p14:sldId id="280"/>
            <p14:sldId id="261"/>
            <p14:sldId id="264"/>
            <p14:sldId id="276"/>
            <p14:sldId id="284"/>
            <p14:sldId id="278"/>
            <p14:sldId id="285"/>
            <p14:sldId id="279"/>
            <p14:sldId id="275"/>
            <p14:sldId id="265"/>
            <p14:sldId id="283"/>
            <p14:sldId id="272"/>
            <p14:sldId id="27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y Lastra" initials="ML" lastIdx="3" clrIdx="0">
    <p:extLst>
      <p:ext uri="{19B8F6BF-5375-455C-9EA6-DF929625EA0E}">
        <p15:presenceInfo xmlns:p15="http://schemas.microsoft.com/office/powerpoint/2012/main" userId="53a71b3c10d837f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clrMode="gray"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AC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24" autoAdjust="0"/>
    <p:restoredTop sz="87657" autoAdjust="0"/>
  </p:normalViewPr>
  <p:slideViewPr>
    <p:cSldViewPr snapToGrid="0" snapToObjects="1">
      <p:cViewPr varScale="1">
        <p:scale>
          <a:sx n="78" d="100"/>
          <a:sy n="78" d="100"/>
        </p:scale>
        <p:origin x="1170" y="90"/>
      </p:cViewPr>
      <p:guideLst>
        <p:guide orient="horz" pos="2160"/>
        <p:guide pos="2880"/>
      </p:guideLst>
    </p:cSldViewPr>
  </p:slideViewPr>
  <p:notesTextViewPr>
    <p:cViewPr>
      <p:scale>
        <a:sx n="1" d="1"/>
        <a:sy n="1" d="1"/>
      </p:scale>
      <p:origin x="0" y="0"/>
    </p:cViewPr>
  </p:notesTextViewPr>
  <p:sorterViewPr>
    <p:cViewPr>
      <p:scale>
        <a:sx n="100" d="100"/>
        <a:sy n="100" d="100"/>
      </p:scale>
      <p:origin x="0" y="-1843"/>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09-29T14:13:26.415" idx="2">
    <p:pos x="10" y="10"/>
    <p:text>Show a sandwich and carry through with it by highlighting, bun vs meat in the next several slides</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4-10-20T14:06:44.704" idx="3">
    <p:pos x="10" y="10"/>
    <p:text>Add ANIMATION!</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2099371-6022-7E4E-ACC0-4F9EB9B9E060}" type="datetimeFigureOut">
              <a:rPr lang="en-US" smtClean="0"/>
              <a:pPr/>
              <a:t>10/4/2015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7F5106-3840-374F-8B80-CC4D5158A9C2}" type="slidenum">
              <a:rPr lang="en-US" smtClean="0"/>
              <a:pPr/>
              <a:t>‹#›</a:t>
            </a:fld>
            <a:endParaRPr lang="en-US"/>
          </a:p>
        </p:txBody>
      </p:sp>
    </p:spTree>
    <p:extLst>
      <p:ext uri="{BB962C8B-B14F-4D97-AF65-F5344CB8AC3E}">
        <p14:creationId xmlns:p14="http://schemas.microsoft.com/office/powerpoint/2010/main" val="38326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0BB24D-EC0D-4C89-885A-6D37F05229EE}" type="datetimeFigureOut">
              <a:rPr lang="en-US" smtClean="0"/>
              <a:pPr/>
              <a:t>10/4/2015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2709BC-4761-4CAA-85C8-9E04A8921329}" type="slidenum">
              <a:rPr lang="en-US" smtClean="0"/>
              <a:pPr/>
              <a:t>‹#›</a:t>
            </a:fld>
            <a:endParaRPr lang="en-US"/>
          </a:p>
        </p:txBody>
      </p:sp>
    </p:spTree>
    <p:extLst>
      <p:ext uri="{BB962C8B-B14F-4D97-AF65-F5344CB8AC3E}">
        <p14:creationId xmlns:p14="http://schemas.microsoft.com/office/powerpoint/2010/main" val="3533392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2709BC-4761-4CAA-85C8-9E04A8921329}" type="slidenum">
              <a:rPr lang="en-US" smtClean="0"/>
              <a:pPr/>
              <a:t>1</a:t>
            </a:fld>
            <a:endParaRPr lang="en-US"/>
          </a:p>
        </p:txBody>
      </p:sp>
    </p:spTree>
    <p:extLst>
      <p:ext uri="{BB962C8B-B14F-4D97-AF65-F5344CB8AC3E}">
        <p14:creationId xmlns:p14="http://schemas.microsoft.com/office/powerpoint/2010/main" val="2787445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2709BC-4761-4CAA-85C8-9E04A8921329}" type="slidenum">
              <a:rPr lang="en-US" smtClean="0"/>
              <a:pPr/>
              <a:t>2</a:t>
            </a:fld>
            <a:endParaRPr lang="en-US"/>
          </a:p>
        </p:txBody>
      </p:sp>
    </p:spTree>
    <p:extLst>
      <p:ext uri="{BB962C8B-B14F-4D97-AF65-F5344CB8AC3E}">
        <p14:creationId xmlns:p14="http://schemas.microsoft.com/office/powerpoint/2010/main" val="1754972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2709BC-4761-4CAA-85C8-9E04A8921329}" type="slidenum">
              <a:rPr lang="en-US" smtClean="0"/>
              <a:pPr/>
              <a:t>3</a:t>
            </a:fld>
            <a:endParaRPr lang="en-US"/>
          </a:p>
        </p:txBody>
      </p:sp>
    </p:spTree>
    <p:extLst>
      <p:ext uri="{BB962C8B-B14F-4D97-AF65-F5344CB8AC3E}">
        <p14:creationId xmlns:p14="http://schemas.microsoft.com/office/powerpoint/2010/main" val="1176206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 going to share the APA Citing Sources presentation with you-- I made the master fit the material better and added in the WC info on the bottom (I had to change the black stripe, shadowing, and green border positioning to do so). I'm not sure if you can copy my master stuff, but it might be worth a try.</a:t>
            </a:r>
          </a:p>
        </p:txBody>
      </p:sp>
      <p:sp>
        <p:nvSpPr>
          <p:cNvPr id="4" name="Slide Number Placeholder 3"/>
          <p:cNvSpPr>
            <a:spLocks noGrp="1"/>
          </p:cNvSpPr>
          <p:nvPr>
            <p:ph type="sldNum" sz="quarter" idx="10"/>
          </p:nvPr>
        </p:nvSpPr>
        <p:spPr/>
        <p:txBody>
          <a:bodyPr/>
          <a:lstStyle/>
          <a:p>
            <a:fld id="{EB2709BC-4761-4CAA-85C8-9E04A8921329}" type="slidenum">
              <a:rPr lang="en-US" smtClean="0"/>
              <a:pPr/>
              <a:t>4</a:t>
            </a:fld>
            <a:endParaRPr lang="en-US"/>
          </a:p>
        </p:txBody>
      </p:sp>
    </p:spTree>
    <p:extLst>
      <p:ext uri="{BB962C8B-B14F-4D97-AF65-F5344CB8AC3E}">
        <p14:creationId xmlns:p14="http://schemas.microsoft.com/office/powerpoint/2010/main" val="3964407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2709BC-4761-4CAA-85C8-9E04A8921329}" type="slidenum">
              <a:rPr lang="en-US" smtClean="0"/>
              <a:pPr/>
              <a:t>6</a:t>
            </a:fld>
            <a:endParaRPr lang="en-US"/>
          </a:p>
        </p:txBody>
      </p:sp>
    </p:spTree>
    <p:extLst>
      <p:ext uri="{BB962C8B-B14F-4D97-AF65-F5344CB8AC3E}">
        <p14:creationId xmlns:p14="http://schemas.microsoft.com/office/powerpoint/2010/main" val="2357303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2709BC-4761-4CAA-85C8-9E04A8921329}" type="slidenum">
              <a:rPr lang="en-US" smtClean="0"/>
              <a:pPr/>
              <a:t>7</a:t>
            </a:fld>
            <a:endParaRPr lang="en-US"/>
          </a:p>
        </p:txBody>
      </p:sp>
    </p:spTree>
    <p:extLst>
      <p:ext uri="{BB962C8B-B14F-4D97-AF65-F5344CB8AC3E}">
        <p14:creationId xmlns:p14="http://schemas.microsoft.com/office/powerpoint/2010/main" val="1272583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2709BC-4761-4CAA-85C8-9E04A8921329}" type="slidenum">
              <a:rPr lang="en-US" smtClean="0"/>
              <a:pPr/>
              <a:t>8</a:t>
            </a:fld>
            <a:endParaRPr lang="en-US"/>
          </a:p>
        </p:txBody>
      </p:sp>
    </p:spTree>
    <p:extLst>
      <p:ext uri="{BB962C8B-B14F-4D97-AF65-F5344CB8AC3E}">
        <p14:creationId xmlns:p14="http://schemas.microsoft.com/office/powerpoint/2010/main" val="2780789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2709BC-4761-4CAA-85C8-9E04A8921329}" type="slidenum">
              <a:rPr lang="en-US" smtClean="0"/>
              <a:pPr/>
              <a:t>9</a:t>
            </a:fld>
            <a:endParaRPr lang="en-US"/>
          </a:p>
        </p:txBody>
      </p:sp>
    </p:spTree>
    <p:extLst>
      <p:ext uri="{BB962C8B-B14F-4D97-AF65-F5344CB8AC3E}">
        <p14:creationId xmlns:p14="http://schemas.microsoft.com/office/powerpoint/2010/main" val="2084038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2709BC-4761-4CAA-85C8-9E04A8921329}" type="slidenum">
              <a:rPr lang="en-US" smtClean="0"/>
              <a:pPr/>
              <a:t>10</a:t>
            </a:fld>
            <a:endParaRPr lang="en-US"/>
          </a:p>
        </p:txBody>
      </p:sp>
    </p:spTree>
    <p:extLst>
      <p:ext uri="{BB962C8B-B14F-4D97-AF65-F5344CB8AC3E}">
        <p14:creationId xmlns:p14="http://schemas.microsoft.com/office/powerpoint/2010/main" val="827901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think this looks really terrible and I know you have another plan...I just wanted to see whether the model matched up with the paragraph...and tada! I think it does pretty well. Good model :)</a:t>
            </a:r>
          </a:p>
        </p:txBody>
      </p:sp>
      <p:sp>
        <p:nvSpPr>
          <p:cNvPr id="4" name="Slide Number Placeholder 3"/>
          <p:cNvSpPr>
            <a:spLocks noGrp="1"/>
          </p:cNvSpPr>
          <p:nvPr>
            <p:ph type="sldNum" sz="quarter" idx="10"/>
          </p:nvPr>
        </p:nvSpPr>
        <p:spPr/>
        <p:txBody>
          <a:bodyPr/>
          <a:lstStyle/>
          <a:p>
            <a:fld id="{EB2709BC-4761-4CAA-85C8-9E04A8921329}" type="slidenum">
              <a:rPr lang="en-US" smtClean="0"/>
              <a:pPr/>
              <a:t>11</a:t>
            </a:fld>
            <a:endParaRPr lang="en-US"/>
          </a:p>
        </p:txBody>
      </p:sp>
    </p:spTree>
    <p:extLst>
      <p:ext uri="{BB962C8B-B14F-4D97-AF65-F5344CB8AC3E}">
        <p14:creationId xmlns:p14="http://schemas.microsoft.com/office/powerpoint/2010/main" val="1414192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think this looks really terrible and I know you have another plan...I just wanted to see whether the model matched up with the paragraph...and tada! I think it does pretty well. Good model :)</a:t>
            </a:r>
          </a:p>
        </p:txBody>
      </p:sp>
      <p:sp>
        <p:nvSpPr>
          <p:cNvPr id="4" name="Slide Number Placeholder 3"/>
          <p:cNvSpPr>
            <a:spLocks noGrp="1"/>
          </p:cNvSpPr>
          <p:nvPr>
            <p:ph type="sldNum" sz="quarter" idx="10"/>
          </p:nvPr>
        </p:nvSpPr>
        <p:spPr/>
        <p:txBody>
          <a:bodyPr/>
          <a:lstStyle/>
          <a:p>
            <a:fld id="{EB2709BC-4761-4CAA-85C8-9E04A8921329}" type="slidenum">
              <a:rPr lang="en-US" smtClean="0"/>
              <a:pPr/>
              <a:t>13</a:t>
            </a:fld>
            <a:endParaRPr lang="en-US"/>
          </a:p>
        </p:txBody>
      </p:sp>
    </p:spTree>
    <p:extLst>
      <p:ext uri="{BB962C8B-B14F-4D97-AF65-F5344CB8AC3E}">
        <p14:creationId xmlns:p14="http://schemas.microsoft.com/office/powerpoint/2010/main" val="1297606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think this looks really terrible and I know you have another plan...I just wanted to see whether the model matched up with the paragraph...and tada! I think it does pretty well. Good model :)</a:t>
            </a:r>
          </a:p>
        </p:txBody>
      </p:sp>
      <p:sp>
        <p:nvSpPr>
          <p:cNvPr id="4" name="Slide Number Placeholder 3"/>
          <p:cNvSpPr>
            <a:spLocks noGrp="1"/>
          </p:cNvSpPr>
          <p:nvPr>
            <p:ph type="sldNum" sz="quarter" idx="10"/>
          </p:nvPr>
        </p:nvSpPr>
        <p:spPr/>
        <p:txBody>
          <a:bodyPr/>
          <a:lstStyle/>
          <a:p>
            <a:fld id="{EB2709BC-4761-4CAA-85C8-9E04A8921329}" type="slidenum">
              <a:rPr lang="en-US" smtClean="0"/>
              <a:pPr/>
              <a:t>15</a:t>
            </a:fld>
            <a:endParaRPr lang="en-US"/>
          </a:p>
        </p:txBody>
      </p:sp>
    </p:spTree>
    <p:extLst>
      <p:ext uri="{BB962C8B-B14F-4D97-AF65-F5344CB8AC3E}">
        <p14:creationId xmlns:p14="http://schemas.microsoft.com/office/powerpoint/2010/main" val="1901686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Again--I'm just throwing stuff into the powerpoint that you might find useful...or not...I made a "pretend" essay out of the paragraph to show how sources would actually look incorporated. I wanted to have a line or two from a previous page, but oh well. If we make the paragraph shorter, I can do that.</a:t>
            </a:r>
          </a:p>
          <a:p>
            <a:r>
              <a:rPr lang="en-US"/>
              <a:t>M</a:t>
            </a:r>
          </a:p>
        </p:txBody>
      </p:sp>
      <p:sp>
        <p:nvSpPr>
          <p:cNvPr id="4" name="Slide Number Placeholder 3"/>
          <p:cNvSpPr>
            <a:spLocks noGrp="1"/>
          </p:cNvSpPr>
          <p:nvPr>
            <p:ph type="sldNum" sz="quarter" idx="10"/>
          </p:nvPr>
        </p:nvSpPr>
        <p:spPr/>
        <p:txBody>
          <a:bodyPr/>
          <a:lstStyle/>
          <a:p>
            <a:fld id="{EB2709BC-4761-4CAA-85C8-9E04A8921329}" type="slidenum">
              <a:rPr lang="en-US" smtClean="0"/>
              <a:pPr/>
              <a:t>17</a:t>
            </a:fld>
            <a:endParaRPr lang="en-US"/>
          </a:p>
        </p:txBody>
      </p:sp>
    </p:spTree>
    <p:extLst>
      <p:ext uri="{BB962C8B-B14F-4D97-AF65-F5344CB8AC3E}">
        <p14:creationId xmlns:p14="http://schemas.microsoft.com/office/powerpoint/2010/main" val="3174563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2709BC-4761-4CAA-85C8-9E04A8921329}" type="slidenum">
              <a:rPr lang="en-US" smtClean="0"/>
              <a:pPr/>
              <a:t>18</a:t>
            </a:fld>
            <a:endParaRPr lang="en-US"/>
          </a:p>
        </p:txBody>
      </p:sp>
    </p:spTree>
    <p:extLst>
      <p:ext uri="{BB962C8B-B14F-4D97-AF65-F5344CB8AC3E}">
        <p14:creationId xmlns:p14="http://schemas.microsoft.com/office/powerpoint/2010/main" val="3578585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2709BC-4761-4CAA-85C8-9E04A8921329}" type="slidenum">
              <a:rPr lang="en-US" smtClean="0"/>
              <a:pPr/>
              <a:t>20</a:t>
            </a:fld>
            <a:endParaRPr lang="en-US"/>
          </a:p>
        </p:txBody>
      </p:sp>
    </p:spTree>
    <p:extLst>
      <p:ext uri="{BB962C8B-B14F-4D97-AF65-F5344CB8AC3E}">
        <p14:creationId xmlns:p14="http://schemas.microsoft.com/office/powerpoint/2010/main" val="20172641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2709BC-4761-4CAA-85C8-9E04A8921329}" type="slidenum">
              <a:rPr lang="en-US" smtClean="0"/>
              <a:pPr/>
              <a:t>21</a:t>
            </a:fld>
            <a:endParaRPr lang="en-US"/>
          </a:p>
        </p:txBody>
      </p:sp>
    </p:spTree>
    <p:extLst>
      <p:ext uri="{BB962C8B-B14F-4D97-AF65-F5344CB8AC3E}">
        <p14:creationId xmlns:p14="http://schemas.microsoft.com/office/powerpoint/2010/main" val="33582609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slideMaster" Target="../slideMasters/slideMaster1.xml"/><Relationship Id="rId5" Type="http://schemas.openxmlformats.org/officeDocument/2006/relationships/tags" Target="../tags/tag1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slideMaster" Target="../slideMasters/slideMaster1.xml"/><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tags" Target="../tags/tag35.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5" Type="http://schemas.openxmlformats.org/officeDocument/2006/relationships/tags" Target="../tags/tag28.xml"/><Relationship Id="rId10" Type="http://schemas.openxmlformats.org/officeDocument/2006/relationships/tags" Target="../tags/tag33.xml"/><Relationship Id="rId4" Type="http://schemas.openxmlformats.org/officeDocument/2006/relationships/tags" Target="../tags/tag27.xml"/><Relationship Id="rId9" Type="http://schemas.openxmlformats.org/officeDocument/2006/relationships/tags" Target="../tags/tag3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userDrawn="1"/>
        </p:nvGrpSpPr>
        <p:grpSpPr>
          <a:xfrm>
            <a:off x="-110354" y="0"/>
            <a:ext cx="917337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019299" y="1871132"/>
            <a:ext cx="5111752"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019299" y="3657597"/>
            <a:ext cx="5111752"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87425" y="5037663"/>
            <a:ext cx="673100" cy="279400"/>
          </a:xfrm>
          <a:prstGeom prst="rect">
            <a:avLst/>
          </a:prstGeom>
        </p:spPr>
        <p:txBody>
          <a:bodyPr/>
          <a:lstStyle/>
          <a:p>
            <a:r>
              <a:rPr lang="en-US" smtClean="0"/>
              <a:t>Gavilan Writing Center</a:t>
            </a:r>
            <a:endParaRPr lang="en-US" dirty="0"/>
          </a:p>
        </p:txBody>
      </p:sp>
      <p:sp>
        <p:nvSpPr>
          <p:cNvPr id="5" name="Footer Placeholder 4"/>
          <p:cNvSpPr>
            <a:spLocks noGrp="1"/>
          </p:cNvSpPr>
          <p:nvPr>
            <p:ph type="ftr" sz="quarter" idx="11"/>
          </p:nvPr>
        </p:nvSpPr>
        <p:spPr>
          <a:xfrm>
            <a:off x="2019298" y="5037663"/>
            <a:ext cx="3910976" cy="279400"/>
          </a:xfrm>
          <a:prstGeom prst="rect">
            <a:avLst/>
          </a:prstGeom>
        </p:spPr>
        <p:txBody>
          <a:bodyPr/>
          <a:lstStyle/>
          <a:p>
            <a:endParaRPr lang="en-US"/>
          </a:p>
        </p:txBody>
      </p:sp>
      <p:sp>
        <p:nvSpPr>
          <p:cNvPr id="6" name="Slide Number Placeholder 5"/>
          <p:cNvSpPr>
            <a:spLocks noGrp="1"/>
          </p:cNvSpPr>
          <p:nvPr>
            <p:ph type="sldNum" sz="quarter" idx="12"/>
          </p:nvPr>
        </p:nvSpPr>
        <p:spPr>
          <a:xfrm>
            <a:off x="6717676" y="5037663"/>
            <a:ext cx="413375" cy="279400"/>
          </a:xfrm>
          <a:prstGeom prst="rect">
            <a:avLst/>
          </a:prstGeom>
        </p:spPr>
        <p:txBody>
          <a:bodyPr/>
          <a:lstStyle/>
          <a:p>
            <a:fld id="{37B203F0-4C56-4569-AD46-E946EEE0FF79}" type="slidenum">
              <a:rPr lang="en-US" smtClean="0"/>
              <a:pPr/>
              <a:t>‹#›</a:t>
            </a:fld>
            <a:endParaRPr lang="en-US"/>
          </a:p>
        </p:txBody>
      </p:sp>
      <p:cxnSp>
        <p:nvCxnSpPr>
          <p:cNvPr id="15" name="Straight Connector 14"/>
          <p:cNvCxnSpPr/>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64052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1937542"/>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971552" y="618135"/>
            <a:ext cx="7200897" cy="1303867"/>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971551" y="2015231"/>
            <a:ext cx="7200897" cy="38606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08126" y="5969000"/>
            <a:ext cx="1200150" cy="279400"/>
          </a:xfrm>
          <a:prstGeom prst="rect">
            <a:avLst/>
          </a:prstGeom>
        </p:spPr>
        <p:txBody>
          <a:bodyPr/>
          <a:lstStyle/>
          <a:p>
            <a:fld id="{E173934B-FC90-4F9B-8BC7-5899EF657F86}" type="datetimeFigureOut">
              <a:rPr lang="en-US" smtClean="0"/>
              <a:pPr/>
              <a:t>10/4/2015</a:t>
            </a:fld>
            <a:endParaRPr lang="en-US"/>
          </a:p>
        </p:txBody>
      </p:sp>
      <p:sp>
        <p:nvSpPr>
          <p:cNvPr id="5" name="Footer Placeholder 4"/>
          <p:cNvSpPr>
            <a:spLocks noGrp="1"/>
          </p:cNvSpPr>
          <p:nvPr>
            <p:ph type="ftr" sz="quarter" idx="11"/>
          </p:nvPr>
        </p:nvSpPr>
        <p:spPr>
          <a:xfrm>
            <a:off x="971551" y="5969000"/>
            <a:ext cx="5479425" cy="279400"/>
          </a:xfrm>
          <a:prstGeom prst="rect">
            <a:avLst/>
          </a:prstGeom>
        </p:spPr>
        <p:txBody>
          <a:bodyPr/>
          <a:lstStyle/>
          <a:p>
            <a:endParaRPr lang="en-US"/>
          </a:p>
        </p:txBody>
      </p:sp>
      <p:sp>
        <p:nvSpPr>
          <p:cNvPr id="6" name="Slide Number Placeholder 5"/>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spTree>
    <p:extLst>
      <p:ext uri="{BB962C8B-B14F-4D97-AF65-F5344CB8AC3E}">
        <p14:creationId xmlns:p14="http://schemas.microsoft.com/office/powerpoint/2010/main" val="8390743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511300" y="3846052"/>
            <a:ext cx="6119018"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08126" y="5969000"/>
            <a:ext cx="1200150" cy="279400"/>
          </a:xfrm>
          <a:prstGeom prst="rect">
            <a:avLst/>
          </a:prstGeom>
        </p:spPr>
        <p:txBody>
          <a:bodyPr/>
          <a:lstStyle/>
          <a:p>
            <a:fld id="{E173934B-FC90-4F9B-8BC7-5899EF657F86}" type="datetimeFigureOut">
              <a:rPr lang="en-US" smtClean="0"/>
              <a:pPr/>
              <a:t>10/4/2015</a:t>
            </a:fld>
            <a:endParaRPr lang="en-US"/>
          </a:p>
        </p:txBody>
      </p:sp>
      <p:sp>
        <p:nvSpPr>
          <p:cNvPr id="5" name="Footer Placeholder 4"/>
          <p:cNvSpPr>
            <a:spLocks noGrp="1"/>
          </p:cNvSpPr>
          <p:nvPr>
            <p:ph type="ftr" sz="quarter" idx="11"/>
          </p:nvPr>
        </p:nvSpPr>
        <p:spPr>
          <a:xfrm>
            <a:off x="971551" y="5969000"/>
            <a:ext cx="5479425" cy="279400"/>
          </a:xfrm>
          <a:prstGeom prst="rect">
            <a:avLst/>
          </a:prstGeom>
        </p:spPr>
        <p:txBody>
          <a:bodyPr/>
          <a:lstStyle/>
          <a:p>
            <a:endParaRPr lang="en-US"/>
          </a:p>
        </p:txBody>
      </p:sp>
      <p:sp>
        <p:nvSpPr>
          <p:cNvPr id="6" name="Slide Number Placeholder 5"/>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cxnSp>
        <p:nvCxnSpPr>
          <p:cNvPr id="16" name="Straight Connector 15"/>
          <p:cNvCxnSpPr/>
          <p:nvPr/>
        </p:nvCxnSpPr>
        <p:spPr>
          <a:xfrm>
            <a:off x="1509542" y="3710585"/>
            <a:ext cx="612253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628057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1933103"/>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971552" y="618135"/>
            <a:ext cx="7200897" cy="1303867"/>
          </a:xfrm>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973836" y="2024109"/>
            <a:ext cx="3538728" cy="4145872"/>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36008" y="2024109"/>
            <a:ext cx="3538728" cy="414587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508126" y="5969000"/>
            <a:ext cx="1200150" cy="279400"/>
          </a:xfrm>
          <a:prstGeom prst="rect">
            <a:avLst/>
          </a:prstGeom>
        </p:spPr>
        <p:txBody>
          <a:bodyPr/>
          <a:lstStyle/>
          <a:p>
            <a:fld id="{E173934B-FC90-4F9B-8BC7-5899EF657F86}" type="datetimeFigureOut">
              <a:rPr lang="en-US" smtClean="0"/>
              <a:pPr/>
              <a:t>10/4/2015</a:t>
            </a:fld>
            <a:endParaRPr lang="en-US"/>
          </a:p>
        </p:txBody>
      </p:sp>
      <p:sp>
        <p:nvSpPr>
          <p:cNvPr id="6" name="Footer Placeholder 5"/>
          <p:cNvSpPr>
            <a:spLocks noGrp="1"/>
          </p:cNvSpPr>
          <p:nvPr>
            <p:ph type="ftr" sz="quarter" idx="11"/>
          </p:nvPr>
        </p:nvSpPr>
        <p:spPr>
          <a:xfrm>
            <a:off x="971551" y="5969000"/>
            <a:ext cx="5479425" cy="279400"/>
          </a:xfrm>
          <a:prstGeom prst="rect">
            <a:avLst/>
          </a:prstGeom>
        </p:spPr>
        <p:txBody>
          <a:bodyPr/>
          <a:lstStyle/>
          <a:p>
            <a:endParaRPr lang="en-US"/>
          </a:p>
        </p:txBody>
      </p:sp>
      <p:sp>
        <p:nvSpPr>
          <p:cNvPr id="7" name="Slide Number Placeholder 6"/>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spTree>
    <p:extLst>
      <p:ext uri="{BB962C8B-B14F-4D97-AF65-F5344CB8AC3E}">
        <p14:creationId xmlns:p14="http://schemas.microsoft.com/office/powerpoint/2010/main" val="6103363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71552" y="618135"/>
            <a:ext cx="7200897" cy="130386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2152487"/>
            <a:ext cx="3538728"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971550" y="2728749"/>
            <a:ext cx="3538728" cy="3147119"/>
          </a:xfrm>
        </p:spPr>
        <p:txBody>
          <a:bodyPr anchor="t">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5503" y="2152487"/>
            <a:ext cx="3538728"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35503" y="2728749"/>
            <a:ext cx="3538728" cy="314711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508126" y="5969000"/>
            <a:ext cx="1200150" cy="279400"/>
          </a:xfrm>
          <a:prstGeom prst="rect">
            <a:avLst/>
          </a:prstGeom>
        </p:spPr>
        <p:txBody>
          <a:bodyPr/>
          <a:lstStyle/>
          <a:p>
            <a:r>
              <a:rPr lang="en-US" smtClean="0"/>
              <a:t>Gavilan Writing Center</a:t>
            </a:r>
            <a:endParaRPr lang="en-US" dirty="0"/>
          </a:p>
        </p:txBody>
      </p:sp>
      <p:sp>
        <p:nvSpPr>
          <p:cNvPr id="8" name="Footer Placeholder 7"/>
          <p:cNvSpPr>
            <a:spLocks noGrp="1"/>
          </p:cNvSpPr>
          <p:nvPr>
            <p:ph type="ftr" sz="quarter" idx="11"/>
          </p:nvPr>
        </p:nvSpPr>
        <p:spPr>
          <a:xfrm>
            <a:off x="971551" y="5969000"/>
            <a:ext cx="5479425" cy="279400"/>
          </a:xfrm>
          <a:prstGeom prst="rect">
            <a:avLst/>
          </a:prstGeom>
        </p:spPr>
        <p:txBody>
          <a:bodyPr/>
          <a:lstStyle/>
          <a:p>
            <a:endParaRPr lang="en-US"/>
          </a:p>
        </p:txBody>
      </p:sp>
      <p:sp>
        <p:nvSpPr>
          <p:cNvPr id="9" name="Slide Number Placeholder 8"/>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cxnSp>
        <p:nvCxnSpPr>
          <p:cNvPr id="18" name="Straight Connector 17"/>
          <p:cNvCxnSpPr/>
          <p:nvPr/>
        </p:nvCxnSpPr>
        <p:spPr>
          <a:xfrm>
            <a:off x="1047127" y="2039712"/>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8902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71552" y="627032"/>
            <a:ext cx="7200897"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508126" y="5969000"/>
            <a:ext cx="1200150" cy="279400"/>
          </a:xfrm>
          <a:prstGeom prst="rect">
            <a:avLst/>
          </a:prstGeom>
        </p:spPr>
        <p:txBody>
          <a:bodyPr/>
          <a:lstStyle/>
          <a:p>
            <a:fld id="{E173934B-FC90-4F9B-8BC7-5899EF657F86}" type="datetimeFigureOut">
              <a:rPr lang="en-US" smtClean="0"/>
              <a:pPr/>
              <a:t>10/4/2015</a:t>
            </a:fld>
            <a:endParaRPr lang="en-US"/>
          </a:p>
        </p:txBody>
      </p:sp>
      <p:sp>
        <p:nvSpPr>
          <p:cNvPr id="4" name="Footer Placeholder 3"/>
          <p:cNvSpPr>
            <a:spLocks noGrp="1"/>
          </p:cNvSpPr>
          <p:nvPr>
            <p:ph type="ftr" sz="quarter" idx="11"/>
          </p:nvPr>
        </p:nvSpPr>
        <p:spPr>
          <a:xfrm>
            <a:off x="971551" y="5969000"/>
            <a:ext cx="5479425" cy="279400"/>
          </a:xfrm>
          <a:prstGeom prst="rect">
            <a:avLst/>
          </a:prstGeom>
        </p:spPr>
        <p:txBody>
          <a:bodyPr/>
          <a:lstStyle/>
          <a:p>
            <a:endParaRPr lang="en-US"/>
          </a:p>
        </p:txBody>
      </p:sp>
      <p:sp>
        <p:nvSpPr>
          <p:cNvPr id="5" name="Slide Number Placeholder 4"/>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cxnSp>
        <p:nvCxnSpPr>
          <p:cNvPr id="14" name="Straight Connector 13"/>
          <p:cNvCxnSpPr/>
          <p:nvPr/>
        </p:nvCxnSpPr>
        <p:spPr>
          <a:xfrm>
            <a:off x="1047127" y="194206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001250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508126" y="5969000"/>
            <a:ext cx="1200150" cy="279400"/>
          </a:xfrm>
          <a:prstGeom prst="rect">
            <a:avLst/>
          </a:prstGeom>
        </p:spPr>
        <p:txBody>
          <a:bodyPr/>
          <a:lstStyle/>
          <a:p>
            <a:fld id="{E173934B-FC90-4F9B-8BC7-5899EF657F86}" type="datetimeFigureOut">
              <a:rPr lang="en-US" smtClean="0"/>
              <a:pPr/>
              <a:t>10/4/2015</a:t>
            </a:fld>
            <a:endParaRPr lang="en-US"/>
          </a:p>
        </p:txBody>
      </p:sp>
      <p:sp>
        <p:nvSpPr>
          <p:cNvPr id="3" name="Footer Placeholder 2"/>
          <p:cNvSpPr>
            <a:spLocks noGrp="1"/>
          </p:cNvSpPr>
          <p:nvPr>
            <p:ph type="ftr" sz="quarter" idx="11"/>
          </p:nvPr>
        </p:nvSpPr>
        <p:spPr>
          <a:xfrm>
            <a:off x="971551" y="5969000"/>
            <a:ext cx="5479425" cy="279400"/>
          </a:xfrm>
          <a:prstGeom prst="rect">
            <a:avLst/>
          </a:prstGeom>
        </p:spPr>
        <p:txBody>
          <a:bodyPr/>
          <a:lstStyle/>
          <a:p>
            <a:endParaRPr lang="en-US"/>
          </a:p>
        </p:txBody>
      </p:sp>
      <p:sp>
        <p:nvSpPr>
          <p:cNvPr id="4" name="Slide Number Placeholder 3"/>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spTree>
    <p:extLst>
      <p:ext uri="{BB962C8B-B14F-4D97-AF65-F5344CB8AC3E}">
        <p14:creationId xmlns:p14="http://schemas.microsoft.com/office/powerpoint/2010/main" val="287747970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59" y="1388534"/>
            <a:ext cx="278884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064001" y="982132"/>
            <a:ext cx="4102100"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70359" y="3031065"/>
            <a:ext cx="2788841"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08126" y="5969000"/>
            <a:ext cx="1200150" cy="279400"/>
          </a:xfrm>
          <a:prstGeom prst="rect">
            <a:avLst/>
          </a:prstGeom>
        </p:spPr>
        <p:txBody>
          <a:bodyPr/>
          <a:lstStyle/>
          <a:p>
            <a:fld id="{E173934B-FC90-4F9B-8BC7-5899EF657F86}" type="datetimeFigureOut">
              <a:rPr lang="en-US" smtClean="0"/>
              <a:pPr/>
              <a:t>10/4/2015</a:t>
            </a:fld>
            <a:endParaRPr lang="en-US"/>
          </a:p>
        </p:txBody>
      </p:sp>
      <p:sp>
        <p:nvSpPr>
          <p:cNvPr id="6" name="Footer Placeholder 5"/>
          <p:cNvSpPr>
            <a:spLocks noGrp="1"/>
          </p:cNvSpPr>
          <p:nvPr>
            <p:ph type="ftr" sz="quarter" idx="11"/>
          </p:nvPr>
        </p:nvSpPr>
        <p:spPr>
          <a:xfrm>
            <a:off x="971551" y="5969000"/>
            <a:ext cx="5479425" cy="279400"/>
          </a:xfrm>
          <a:prstGeom prst="rect">
            <a:avLst/>
          </a:prstGeom>
        </p:spPr>
        <p:txBody>
          <a:bodyPr/>
          <a:lstStyle/>
          <a:p>
            <a:endParaRPr lang="en-US"/>
          </a:p>
        </p:txBody>
      </p:sp>
      <p:sp>
        <p:nvSpPr>
          <p:cNvPr id="7" name="Slide Number Placeholder 6"/>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cxnSp>
        <p:nvCxnSpPr>
          <p:cNvPr id="16" name="Straight Connector 15"/>
          <p:cNvCxnSpPr/>
          <p:nvPr/>
        </p:nvCxnSpPr>
        <p:spPr>
          <a:xfrm>
            <a:off x="1047127" y="2912533"/>
            <a:ext cx="26358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3253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6071124"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08126" y="5969000"/>
            <a:ext cx="1200150" cy="279400"/>
          </a:xfrm>
          <a:prstGeom prst="rect">
            <a:avLst/>
          </a:prstGeom>
        </p:spPr>
        <p:txBody>
          <a:bodyPr/>
          <a:lstStyle/>
          <a:p>
            <a:fld id="{E173934B-FC90-4F9B-8BC7-5899EF657F86}" type="datetimeFigureOut">
              <a:rPr lang="en-US" smtClean="0"/>
              <a:pPr/>
              <a:t>10/4/2015</a:t>
            </a:fld>
            <a:endParaRPr lang="en-US"/>
          </a:p>
        </p:txBody>
      </p:sp>
      <p:sp>
        <p:nvSpPr>
          <p:cNvPr id="6" name="Footer Placeholder 5"/>
          <p:cNvSpPr>
            <a:spLocks noGrp="1"/>
          </p:cNvSpPr>
          <p:nvPr>
            <p:ph type="ftr" sz="quarter" idx="11"/>
          </p:nvPr>
        </p:nvSpPr>
        <p:spPr>
          <a:xfrm>
            <a:off x="971551" y="5969000"/>
            <a:ext cx="5479425" cy="279400"/>
          </a:xfrm>
          <a:prstGeom prst="rect">
            <a:avLst/>
          </a:prstGeom>
        </p:spPr>
        <p:txBody>
          <a:bodyPr/>
          <a:lstStyle/>
          <a:p>
            <a:endParaRPr lang="en-US"/>
          </a:p>
        </p:txBody>
      </p:sp>
      <p:sp>
        <p:nvSpPr>
          <p:cNvPr id="7" name="Slide Number Placeholder 6"/>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spTree>
    <p:extLst>
      <p:ext uri="{BB962C8B-B14F-4D97-AF65-F5344CB8AC3E}">
        <p14:creationId xmlns:p14="http://schemas.microsoft.com/office/powerpoint/2010/main" val="497939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1070" y="1041400"/>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08126" y="5969000"/>
            <a:ext cx="1200150" cy="279400"/>
          </a:xfrm>
          <a:prstGeom prst="rect">
            <a:avLst/>
          </a:prstGeom>
        </p:spPr>
        <p:txBody>
          <a:bodyPr/>
          <a:lstStyle/>
          <a:p>
            <a:r>
              <a:rPr lang="en-US" smtClean="0"/>
              <a:t>Gavilan Writing Center</a:t>
            </a:r>
            <a:endParaRPr lang="en-US" dirty="0"/>
          </a:p>
        </p:txBody>
      </p:sp>
      <p:sp>
        <p:nvSpPr>
          <p:cNvPr id="6" name="Footer Placeholder 5"/>
          <p:cNvSpPr>
            <a:spLocks noGrp="1"/>
          </p:cNvSpPr>
          <p:nvPr>
            <p:ph type="ftr" sz="quarter" idx="11"/>
          </p:nvPr>
        </p:nvSpPr>
        <p:spPr>
          <a:xfrm>
            <a:off x="971551" y="5969000"/>
            <a:ext cx="5479425" cy="279400"/>
          </a:xfrm>
          <a:prstGeom prst="rect">
            <a:avLst/>
          </a:prstGeom>
        </p:spPr>
        <p:txBody>
          <a:bodyPr/>
          <a:lstStyle/>
          <a:p>
            <a:endParaRPr lang="en-US" dirty="0"/>
          </a:p>
        </p:txBody>
      </p:sp>
      <p:sp>
        <p:nvSpPr>
          <p:cNvPr id="7" name="Slide Number Placeholder 6"/>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spTree>
    <p:extLst>
      <p:ext uri="{BB962C8B-B14F-4D97-AF65-F5344CB8AC3E}">
        <p14:creationId xmlns:p14="http://schemas.microsoft.com/office/powerpoint/2010/main" val="1521438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1" y="982132"/>
            <a:ext cx="7194549"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7901" y="4343400"/>
            <a:ext cx="7194549"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08126" y="5969000"/>
            <a:ext cx="1200150" cy="279400"/>
          </a:xfrm>
          <a:prstGeom prst="rect">
            <a:avLst/>
          </a:prstGeom>
        </p:spPr>
        <p:txBody>
          <a:bodyPr/>
          <a:lstStyle/>
          <a:p>
            <a:r>
              <a:rPr lang="en-US" smtClean="0"/>
              <a:t>Gavilan Writing Center</a:t>
            </a:r>
            <a:endParaRPr lang="en-US" dirty="0"/>
          </a:p>
        </p:txBody>
      </p:sp>
      <p:sp>
        <p:nvSpPr>
          <p:cNvPr id="5" name="Footer Placeholder 4"/>
          <p:cNvSpPr>
            <a:spLocks noGrp="1"/>
          </p:cNvSpPr>
          <p:nvPr>
            <p:ph type="ftr" sz="quarter" idx="11"/>
          </p:nvPr>
        </p:nvSpPr>
        <p:spPr>
          <a:xfrm>
            <a:off x="971551" y="5969000"/>
            <a:ext cx="5479425" cy="279400"/>
          </a:xfrm>
          <a:prstGeom prst="rect">
            <a:avLst/>
          </a:prstGeom>
        </p:spPr>
        <p:txBody>
          <a:bodyPr/>
          <a:lstStyle/>
          <a:p>
            <a:endParaRPr lang="en-US" dirty="0"/>
          </a:p>
        </p:txBody>
      </p:sp>
      <p:sp>
        <p:nvSpPr>
          <p:cNvPr id="6" name="Slide Number Placeholder 5"/>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4801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256109" y="3352800"/>
            <a:ext cx="66294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971551" y="4343400"/>
            <a:ext cx="7207250"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08126" y="5969000"/>
            <a:ext cx="1200150" cy="279400"/>
          </a:xfrm>
          <a:prstGeom prst="rect">
            <a:avLst/>
          </a:prstGeom>
        </p:spPr>
        <p:txBody>
          <a:bodyPr/>
          <a:lstStyle/>
          <a:p>
            <a:r>
              <a:rPr lang="en-US" smtClean="0"/>
              <a:t>Gavilan Writing Center</a:t>
            </a:r>
            <a:endParaRPr lang="en-US" dirty="0"/>
          </a:p>
        </p:txBody>
      </p:sp>
      <p:sp>
        <p:nvSpPr>
          <p:cNvPr id="5" name="Footer Placeholder 4"/>
          <p:cNvSpPr>
            <a:spLocks noGrp="1"/>
          </p:cNvSpPr>
          <p:nvPr>
            <p:ph type="ftr" sz="quarter" idx="11"/>
          </p:nvPr>
        </p:nvSpPr>
        <p:spPr>
          <a:xfrm>
            <a:off x="971551" y="5969000"/>
            <a:ext cx="5479425" cy="279400"/>
          </a:xfrm>
          <a:prstGeom prst="rect">
            <a:avLst/>
          </a:prstGeom>
        </p:spPr>
        <p:txBody>
          <a:bodyPr/>
          <a:lstStyle/>
          <a:p>
            <a:endParaRPr lang="en-US" dirty="0"/>
          </a:p>
        </p:txBody>
      </p:sp>
      <p:sp>
        <p:nvSpPr>
          <p:cNvPr id="6" name="Slide Number Placeholder 5"/>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sp>
        <p:nvSpPr>
          <p:cNvPr id="14" name="TextBox 13"/>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950200" y="2827870"/>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25840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1551" y="4777381"/>
            <a:ext cx="720725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08126" y="5969000"/>
            <a:ext cx="1200150" cy="279400"/>
          </a:xfrm>
          <a:prstGeom prst="rect">
            <a:avLst/>
          </a:prstGeom>
        </p:spPr>
        <p:txBody>
          <a:bodyPr/>
          <a:lstStyle/>
          <a:p>
            <a:r>
              <a:rPr lang="en-US" smtClean="0"/>
              <a:t>Gavilan Writing Center</a:t>
            </a:r>
            <a:endParaRPr lang="en-US" dirty="0"/>
          </a:p>
        </p:txBody>
      </p:sp>
      <p:sp>
        <p:nvSpPr>
          <p:cNvPr id="5" name="Footer Placeholder 4"/>
          <p:cNvSpPr>
            <a:spLocks noGrp="1"/>
          </p:cNvSpPr>
          <p:nvPr>
            <p:ph type="ftr" sz="quarter" idx="11"/>
          </p:nvPr>
        </p:nvSpPr>
        <p:spPr>
          <a:xfrm>
            <a:off x="971551" y="5969000"/>
            <a:ext cx="5479425" cy="279400"/>
          </a:xfrm>
          <a:prstGeom prst="rect">
            <a:avLst/>
          </a:prstGeom>
        </p:spPr>
        <p:txBody>
          <a:bodyPr/>
          <a:lstStyle/>
          <a:p>
            <a:endParaRPr lang="en-US" dirty="0"/>
          </a:p>
        </p:txBody>
      </p:sp>
      <p:sp>
        <p:nvSpPr>
          <p:cNvPr id="6" name="Slide Number Placeholder 5"/>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spTree>
    <p:extLst>
      <p:ext uri="{BB962C8B-B14F-4D97-AF65-F5344CB8AC3E}">
        <p14:creationId xmlns:p14="http://schemas.microsoft.com/office/powerpoint/2010/main" val="550267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971551" y="3639312"/>
            <a:ext cx="7207251"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1" y="4529667"/>
            <a:ext cx="7207251"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08126" y="5969000"/>
            <a:ext cx="1200150" cy="279400"/>
          </a:xfrm>
          <a:prstGeom prst="rect">
            <a:avLst/>
          </a:prstGeom>
        </p:spPr>
        <p:txBody>
          <a:bodyPr/>
          <a:lstStyle/>
          <a:p>
            <a:r>
              <a:rPr lang="en-US" smtClean="0"/>
              <a:t>Gavilan Writing Center</a:t>
            </a:r>
            <a:endParaRPr lang="en-US" dirty="0"/>
          </a:p>
        </p:txBody>
      </p:sp>
      <p:sp>
        <p:nvSpPr>
          <p:cNvPr id="5" name="Footer Placeholder 4"/>
          <p:cNvSpPr>
            <a:spLocks noGrp="1"/>
          </p:cNvSpPr>
          <p:nvPr>
            <p:ph type="ftr" sz="quarter" idx="11"/>
          </p:nvPr>
        </p:nvSpPr>
        <p:spPr>
          <a:xfrm>
            <a:off x="971551" y="5969000"/>
            <a:ext cx="5479425" cy="279400"/>
          </a:xfrm>
          <a:prstGeom prst="rect">
            <a:avLst/>
          </a:prstGeom>
        </p:spPr>
        <p:txBody>
          <a:bodyPr/>
          <a:lstStyle/>
          <a:p>
            <a:endParaRPr lang="en-US" dirty="0"/>
          </a:p>
        </p:txBody>
      </p:sp>
      <p:sp>
        <p:nvSpPr>
          <p:cNvPr id="6" name="Slide Number Placeholder 5"/>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sp>
        <p:nvSpPr>
          <p:cNvPr id="12" name="TextBox 11"/>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950200" y="2599261"/>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0328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971551" y="3630168"/>
            <a:ext cx="7207251"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0" y="4470400"/>
            <a:ext cx="7207253"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08126" y="5969000"/>
            <a:ext cx="1200150" cy="279400"/>
          </a:xfrm>
          <a:prstGeom prst="rect">
            <a:avLst/>
          </a:prstGeom>
        </p:spPr>
        <p:txBody>
          <a:bodyPr/>
          <a:lstStyle/>
          <a:p>
            <a:r>
              <a:rPr lang="en-US" smtClean="0"/>
              <a:t>Gavilan Writing Center</a:t>
            </a:r>
            <a:endParaRPr lang="en-US" dirty="0"/>
          </a:p>
        </p:txBody>
      </p:sp>
      <p:sp>
        <p:nvSpPr>
          <p:cNvPr id="5" name="Footer Placeholder 4"/>
          <p:cNvSpPr>
            <a:spLocks noGrp="1"/>
          </p:cNvSpPr>
          <p:nvPr>
            <p:ph type="ftr" sz="quarter" idx="11"/>
          </p:nvPr>
        </p:nvSpPr>
        <p:spPr>
          <a:xfrm>
            <a:off x="971551" y="5969000"/>
            <a:ext cx="5479425" cy="279400"/>
          </a:xfrm>
          <a:prstGeom prst="rect">
            <a:avLst/>
          </a:prstGeom>
        </p:spPr>
        <p:txBody>
          <a:bodyPr/>
          <a:lstStyle/>
          <a:p>
            <a:endParaRPr lang="en-US" dirty="0"/>
          </a:p>
        </p:txBody>
      </p:sp>
      <p:sp>
        <p:nvSpPr>
          <p:cNvPr id="6" name="Slide Number Placeholder 5"/>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cxnSp>
        <p:nvCxnSpPr>
          <p:cNvPr id="15" name="Straight Connector 14"/>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6896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08126" y="5969000"/>
            <a:ext cx="1200150" cy="279400"/>
          </a:xfrm>
          <a:prstGeom prst="rect">
            <a:avLst/>
          </a:prstGeom>
        </p:spPr>
        <p:txBody>
          <a:bodyPr/>
          <a:lstStyle/>
          <a:p>
            <a:fld id="{E173934B-FC90-4F9B-8BC7-5899EF657F86}" type="datetimeFigureOut">
              <a:rPr lang="en-US" smtClean="0"/>
              <a:pPr/>
              <a:t>10/4/2015</a:t>
            </a:fld>
            <a:endParaRPr lang="en-US"/>
          </a:p>
        </p:txBody>
      </p:sp>
      <p:sp>
        <p:nvSpPr>
          <p:cNvPr id="5" name="Footer Placeholder 4"/>
          <p:cNvSpPr>
            <a:spLocks noGrp="1"/>
          </p:cNvSpPr>
          <p:nvPr>
            <p:ph type="ftr" sz="quarter" idx="11"/>
          </p:nvPr>
        </p:nvSpPr>
        <p:spPr>
          <a:xfrm>
            <a:off x="971551" y="5969000"/>
            <a:ext cx="5479425" cy="279400"/>
          </a:xfrm>
          <a:prstGeom prst="rect">
            <a:avLst/>
          </a:prstGeom>
        </p:spPr>
        <p:txBody>
          <a:bodyPr/>
          <a:lstStyle/>
          <a:p>
            <a:endParaRPr lang="en-US"/>
          </a:p>
        </p:txBody>
      </p:sp>
      <p:sp>
        <p:nvSpPr>
          <p:cNvPr id="6" name="Slide Number Placeholder 5"/>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04727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982132"/>
            <a:ext cx="1418171"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982132"/>
            <a:ext cx="5574769"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08126" y="5969000"/>
            <a:ext cx="1200150" cy="279400"/>
          </a:xfrm>
          <a:prstGeom prst="rect">
            <a:avLst/>
          </a:prstGeom>
        </p:spPr>
        <p:txBody>
          <a:bodyPr/>
          <a:lstStyle/>
          <a:p>
            <a:fld id="{E173934B-FC90-4F9B-8BC7-5899EF657F86}" type="datetimeFigureOut">
              <a:rPr lang="en-US" smtClean="0"/>
              <a:pPr/>
              <a:t>10/4/2015</a:t>
            </a:fld>
            <a:endParaRPr lang="en-US"/>
          </a:p>
        </p:txBody>
      </p:sp>
      <p:sp>
        <p:nvSpPr>
          <p:cNvPr id="5" name="Footer Placeholder 4"/>
          <p:cNvSpPr>
            <a:spLocks noGrp="1"/>
          </p:cNvSpPr>
          <p:nvPr>
            <p:ph type="ftr" sz="quarter" idx="11"/>
          </p:nvPr>
        </p:nvSpPr>
        <p:spPr>
          <a:xfrm>
            <a:off x="971551" y="5969000"/>
            <a:ext cx="5479425" cy="279400"/>
          </a:xfrm>
          <a:prstGeom prst="rect">
            <a:avLst/>
          </a:prstGeom>
        </p:spPr>
        <p:txBody>
          <a:bodyPr/>
          <a:lstStyle/>
          <a:p>
            <a:endParaRPr lang="en-US"/>
          </a:p>
        </p:txBody>
      </p:sp>
      <p:sp>
        <p:nvSpPr>
          <p:cNvPr id="6" name="Slide Number Placeholder 5"/>
          <p:cNvSpPr>
            <a:spLocks noGrp="1"/>
          </p:cNvSpPr>
          <p:nvPr>
            <p:ph type="sldNum" sz="quarter" idx="12"/>
          </p:nvPr>
        </p:nvSpPr>
        <p:spPr>
          <a:xfrm>
            <a:off x="7765426" y="5969000"/>
            <a:ext cx="407023" cy="279400"/>
          </a:xfrm>
          <a:prstGeom prst="rect">
            <a:avLst/>
          </a:prstGeom>
        </p:spPr>
        <p:txBody>
          <a:bodyPr/>
          <a:lstStyle/>
          <a:p>
            <a:fld id="{37B203F0-4C56-4569-AD46-E946EEE0FF79}" type="slidenum">
              <a:rPr lang="en-US" smtClean="0"/>
              <a:pPr/>
              <a:t>‹#›</a:t>
            </a:fld>
            <a:endParaRPr lang="en-US"/>
          </a:p>
        </p:txBody>
      </p:sp>
      <p:cxnSp>
        <p:nvCxnSpPr>
          <p:cNvPr id="14" name="Straight Connector 13"/>
          <p:cNvCxnSpPr/>
          <p:nvPr/>
        </p:nvCxnSpPr>
        <p:spPr>
          <a:xfrm>
            <a:off x="6647918"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21491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1"/>
            </p:custDataLst>
          </p:nvPr>
        </p:nvSpPr>
        <p:spPr>
          <a:xfrm>
            <a:off x="6508126" y="5969000"/>
            <a:ext cx="1200150" cy="279400"/>
          </a:xfrm>
          <a:prstGeom prst="rect">
            <a:avLst/>
          </a:prstGeom>
        </p:spPr>
        <p:txBody>
          <a:bodyPr/>
          <a:lstStyle/>
          <a:p>
            <a:r>
              <a:rPr lang="en-US" dirty="0" err="1" smtClean="0"/>
              <a:t>Gavilan</a:t>
            </a:r>
            <a:r>
              <a:rPr lang="en-US" dirty="0" smtClean="0"/>
              <a:t> College Writing Center</a:t>
            </a:r>
            <a:endParaRPr lang="en-US" dirty="0"/>
          </a:p>
        </p:txBody>
      </p:sp>
      <p:sp>
        <p:nvSpPr>
          <p:cNvPr id="4" name="Footer Placeholder 3"/>
          <p:cNvSpPr>
            <a:spLocks noGrp="1"/>
          </p:cNvSpPr>
          <p:nvPr>
            <p:ph type="ftr" sz="quarter" idx="11"/>
            <p:custDataLst>
              <p:tags r:id="rId2"/>
            </p:custDataLst>
          </p:nvPr>
        </p:nvSpPr>
        <p:spPr>
          <a:xfrm>
            <a:off x="971551" y="5969000"/>
            <a:ext cx="5479425" cy="279400"/>
          </a:xfrm>
          <a:prstGeom prst="rect">
            <a:avLst/>
          </a:prstGeom>
        </p:spPr>
        <p:txBody>
          <a:bodyPr/>
          <a:lstStyle/>
          <a:p>
            <a:endParaRPr lang="en-US" dirty="0"/>
          </a:p>
        </p:txBody>
      </p:sp>
      <p:sp>
        <p:nvSpPr>
          <p:cNvPr id="5" name="Slide Number Placeholder 4"/>
          <p:cNvSpPr>
            <a:spLocks noGrp="1"/>
          </p:cNvSpPr>
          <p:nvPr>
            <p:ph type="sldNum" sz="quarter" idx="12"/>
            <p:custDataLst>
              <p:tags r:id="rId3"/>
            </p:custDataLst>
          </p:nvPr>
        </p:nvSpPr>
        <p:spPr>
          <a:xfrm>
            <a:off x="7765426" y="5969000"/>
            <a:ext cx="407023" cy="279400"/>
          </a:xfrm>
          <a:prstGeom prst="rect">
            <a:avLst/>
          </a:prstGeom>
        </p:spPr>
        <p:txBody>
          <a:bodyPr/>
          <a:lstStyle/>
          <a:p>
            <a:fld id="{37B203F0-4C56-4569-AD46-E946EEE0FF79}" type="slidenum">
              <a:rPr lang="en-US" smtClean="0"/>
              <a:pPr/>
              <a:t>‹#›</a:t>
            </a:fld>
            <a:endParaRPr lang="en-US"/>
          </a:p>
        </p:txBody>
      </p:sp>
      <p:sp>
        <p:nvSpPr>
          <p:cNvPr id="15" name="Picture Placeholder 8"/>
          <p:cNvSpPr>
            <a:spLocks noGrp="1"/>
          </p:cNvSpPr>
          <p:nvPr>
            <p:ph type="pic" sz="quarter" idx="15"/>
            <p:custDataLst>
              <p:tags r:id="rId4"/>
            </p:custDataLst>
          </p:nvPr>
        </p:nvSpPr>
        <p:spPr>
          <a:xfrm>
            <a:off x="1352515" y="1159183"/>
            <a:ext cx="3065463" cy="2134586"/>
          </a:xfrm>
        </p:spPr>
        <p:txBody>
          <a:bodyPr/>
          <a:lstStyle/>
          <a:p>
            <a:endParaRPr lang="en-US" dirty="0"/>
          </a:p>
        </p:txBody>
      </p:sp>
      <p:sp>
        <p:nvSpPr>
          <p:cNvPr id="21" name="Text Placeholder 10"/>
          <p:cNvSpPr>
            <a:spLocks noGrp="1"/>
          </p:cNvSpPr>
          <p:nvPr>
            <p:ph type="body" sz="quarter" idx="19"/>
            <p:custDataLst>
              <p:tags r:id="rId5"/>
            </p:custDataLst>
          </p:nvPr>
        </p:nvSpPr>
        <p:spPr>
          <a:xfrm>
            <a:off x="1352515" y="731521"/>
            <a:ext cx="3065463" cy="427662"/>
          </a:xfrm>
        </p:spPr>
        <p:txBody>
          <a:bodyPr>
            <a:noAutofit/>
          </a:bodyPr>
          <a:lstStyle>
            <a:lvl1pPr marL="0" indent="0" algn="ctr">
              <a:buNone/>
              <a:defRPr sz="1600">
                <a:solidFill>
                  <a:schemeClr val="accent6"/>
                </a:solidFill>
              </a:defRPr>
            </a:lvl1pPr>
            <a:lvl2pPr marL="274320" indent="0" algn="ctr">
              <a:buNone/>
              <a:defRPr sz="1400">
                <a:solidFill>
                  <a:schemeClr val="accent6"/>
                </a:solidFill>
              </a:defRPr>
            </a:lvl2pPr>
            <a:lvl3pPr marL="548640" indent="0" algn="ctr">
              <a:buNone/>
              <a:defRPr sz="1200">
                <a:solidFill>
                  <a:schemeClr val="accent6"/>
                </a:solidFill>
              </a:defRPr>
            </a:lvl3pPr>
            <a:lvl4pPr marL="822960" indent="0" algn="ctr">
              <a:buNone/>
              <a:defRPr sz="1100">
                <a:solidFill>
                  <a:schemeClr val="accent6"/>
                </a:solidFill>
              </a:defRPr>
            </a:lvl4pPr>
            <a:lvl5pPr marL="1051560" indent="0" algn="ctr">
              <a:buNone/>
              <a:defRPr sz="1050">
                <a:solidFill>
                  <a:schemeClr val="accent6"/>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8" name="Picture Placeholder 8"/>
          <p:cNvSpPr>
            <a:spLocks noGrp="1"/>
          </p:cNvSpPr>
          <p:nvPr>
            <p:ph type="pic" sz="quarter" idx="20"/>
            <p:custDataLst>
              <p:tags r:id="rId6"/>
            </p:custDataLst>
          </p:nvPr>
        </p:nvSpPr>
        <p:spPr>
          <a:xfrm>
            <a:off x="4554537" y="1159183"/>
            <a:ext cx="3065463" cy="2134586"/>
          </a:xfrm>
        </p:spPr>
        <p:txBody>
          <a:bodyPr/>
          <a:lstStyle/>
          <a:p>
            <a:endParaRPr lang="en-US" dirty="0"/>
          </a:p>
        </p:txBody>
      </p:sp>
      <p:sp>
        <p:nvSpPr>
          <p:cNvPr id="29" name="Text Placeholder 10"/>
          <p:cNvSpPr>
            <a:spLocks noGrp="1"/>
          </p:cNvSpPr>
          <p:nvPr>
            <p:ph type="body" sz="quarter" idx="21"/>
            <p:custDataLst>
              <p:tags r:id="rId7"/>
            </p:custDataLst>
          </p:nvPr>
        </p:nvSpPr>
        <p:spPr>
          <a:xfrm>
            <a:off x="4554537" y="731521"/>
            <a:ext cx="3065463" cy="427662"/>
          </a:xfrm>
        </p:spPr>
        <p:txBody>
          <a:bodyPr>
            <a:noAutofit/>
          </a:bodyPr>
          <a:lstStyle>
            <a:lvl1pPr marL="0" indent="0" algn="ctr">
              <a:buNone/>
              <a:defRPr sz="1600">
                <a:solidFill>
                  <a:schemeClr val="accent6"/>
                </a:solidFill>
              </a:defRPr>
            </a:lvl1pPr>
            <a:lvl2pPr marL="274320" indent="0" algn="ctr">
              <a:buNone/>
              <a:defRPr sz="1400">
                <a:solidFill>
                  <a:schemeClr val="accent6"/>
                </a:solidFill>
              </a:defRPr>
            </a:lvl2pPr>
            <a:lvl3pPr marL="548640" indent="0" algn="ctr">
              <a:buNone/>
              <a:defRPr sz="1200">
                <a:solidFill>
                  <a:schemeClr val="accent6"/>
                </a:solidFill>
              </a:defRPr>
            </a:lvl3pPr>
            <a:lvl4pPr marL="822960" indent="0" algn="ctr">
              <a:buNone/>
              <a:defRPr sz="1100">
                <a:solidFill>
                  <a:schemeClr val="accent6"/>
                </a:solidFill>
              </a:defRPr>
            </a:lvl4pPr>
            <a:lvl5pPr marL="1051560" indent="0" algn="ctr">
              <a:buNone/>
              <a:defRPr sz="1050">
                <a:solidFill>
                  <a:schemeClr val="accent6"/>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0" name="Picture Placeholder 8"/>
          <p:cNvSpPr>
            <a:spLocks noGrp="1"/>
          </p:cNvSpPr>
          <p:nvPr>
            <p:ph type="pic" sz="quarter" idx="22"/>
            <p:custDataLst>
              <p:tags r:id="rId8"/>
            </p:custDataLst>
          </p:nvPr>
        </p:nvSpPr>
        <p:spPr>
          <a:xfrm rot="21000987">
            <a:off x="121313" y="4264551"/>
            <a:ext cx="3065463" cy="2134586"/>
          </a:xfrm>
        </p:spPr>
        <p:txBody>
          <a:bodyPr/>
          <a:lstStyle/>
          <a:p>
            <a:endParaRPr lang="en-US" dirty="0"/>
          </a:p>
        </p:txBody>
      </p:sp>
      <p:sp>
        <p:nvSpPr>
          <p:cNvPr id="31" name="Text Placeholder 10"/>
          <p:cNvSpPr>
            <a:spLocks noGrp="1"/>
          </p:cNvSpPr>
          <p:nvPr>
            <p:ph type="body" sz="quarter" idx="23"/>
            <p:custDataLst>
              <p:tags r:id="rId9"/>
            </p:custDataLst>
          </p:nvPr>
        </p:nvSpPr>
        <p:spPr>
          <a:xfrm rot="21004296">
            <a:off x="-5803" y="3867447"/>
            <a:ext cx="2867473" cy="427662"/>
          </a:xfrm>
        </p:spPr>
        <p:txBody>
          <a:bodyPr>
            <a:noAutofit/>
          </a:bodyPr>
          <a:lstStyle>
            <a:lvl1pPr marL="0" indent="0" algn="ctr">
              <a:buNone/>
              <a:defRPr sz="1600">
                <a:solidFill>
                  <a:schemeClr val="accent6"/>
                </a:solidFill>
              </a:defRPr>
            </a:lvl1pPr>
            <a:lvl2pPr marL="274320" indent="0" algn="ctr">
              <a:buNone/>
              <a:defRPr sz="1400">
                <a:solidFill>
                  <a:schemeClr val="accent6"/>
                </a:solidFill>
              </a:defRPr>
            </a:lvl2pPr>
            <a:lvl3pPr marL="548640" indent="0" algn="ctr">
              <a:buNone/>
              <a:defRPr sz="1200">
                <a:solidFill>
                  <a:schemeClr val="accent6"/>
                </a:solidFill>
              </a:defRPr>
            </a:lvl3pPr>
            <a:lvl4pPr marL="822960" indent="0" algn="ctr">
              <a:buNone/>
              <a:defRPr sz="1100">
                <a:solidFill>
                  <a:schemeClr val="accent6"/>
                </a:solidFill>
              </a:defRPr>
            </a:lvl4pPr>
            <a:lvl5pPr marL="1051560" indent="0" algn="ctr">
              <a:buNone/>
              <a:defRPr sz="1050">
                <a:solidFill>
                  <a:schemeClr val="accent6"/>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3" name="Text Placeholder 10"/>
          <p:cNvSpPr>
            <a:spLocks noGrp="1"/>
          </p:cNvSpPr>
          <p:nvPr>
            <p:ph type="body" sz="quarter" idx="25"/>
            <p:custDataLst>
              <p:tags r:id="rId10"/>
            </p:custDataLst>
          </p:nvPr>
        </p:nvSpPr>
        <p:spPr>
          <a:xfrm>
            <a:off x="3021805" y="3439961"/>
            <a:ext cx="3065463" cy="427662"/>
          </a:xfrm>
        </p:spPr>
        <p:txBody>
          <a:bodyPr>
            <a:noAutofit/>
          </a:bodyPr>
          <a:lstStyle>
            <a:lvl1pPr marL="0" indent="0" algn="ctr">
              <a:buNone/>
              <a:defRPr sz="1600">
                <a:solidFill>
                  <a:schemeClr val="accent6"/>
                </a:solidFill>
              </a:defRPr>
            </a:lvl1pPr>
            <a:lvl2pPr marL="274320" indent="0" algn="ctr">
              <a:buNone/>
              <a:defRPr sz="1400">
                <a:solidFill>
                  <a:schemeClr val="accent6"/>
                </a:solidFill>
              </a:defRPr>
            </a:lvl2pPr>
            <a:lvl3pPr marL="548640" indent="0" algn="ctr">
              <a:buNone/>
              <a:defRPr sz="1200">
                <a:solidFill>
                  <a:schemeClr val="accent6"/>
                </a:solidFill>
              </a:defRPr>
            </a:lvl3pPr>
            <a:lvl4pPr marL="822960" indent="0" algn="ctr">
              <a:buNone/>
              <a:defRPr sz="1100">
                <a:solidFill>
                  <a:schemeClr val="accent6"/>
                </a:solidFill>
              </a:defRPr>
            </a:lvl4pPr>
            <a:lvl5pPr marL="1051560" indent="0" algn="ctr">
              <a:buNone/>
              <a:defRPr sz="1050">
                <a:solidFill>
                  <a:schemeClr val="accent6"/>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4" name="Picture Placeholder 8"/>
          <p:cNvSpPr>
            <a:spLocks noGrp="1"/>
          </p:cNvSpPr>
          <p:nvPr>
            <p:ph type="pic" sz="quarter" idx="26"/>
            <p:custDataLst>
              <p:tags r:id="rId11"/>
            </p:custDataLst>
          </p:nvPr>
        </p:nvSpPr>
        <p:spPr>
          <a:xfrm rot="704997">
            <a:off x="5893310" y="4371216"/>
            <a:ext cx="3065463" cy="2134586"/>
          </a:xfrm>
        </p:spPr>
        <p:txBody>
          <a:bodyPr/>
          <a:lstStyle/>
          <a:p>
            <a:endParaRPr lang="en-US" dirty="0"/>
          </a:p>
        </p:txBody>
      </p:sp>
      <p:sp>
        <p:nvSpPr>
          <p:cNvPr id="35" name="Text Placeholder 10"/>
          <p:cNvSpPr>
            <a:spLocks noGrp="1"/>
          </p:cNvSpPr>
          <p:nvPr>
            <p:ph type="body" sz="quarter" idx="27"/>
            <p:custDataLst>
              <p:tags r:id="rId12"/>
            </p:custDataLst>
          </p:nvPr>
        </p:nvSpPr>
        <p:spPr>
          <a:xfrm rot="704997">
            <a:off x="6227121" y="3999481"/>
            <a:ext cx="2935596" cy="427662"/>
          </a:xfrm>
        </p:spPr>
        <p:txBody>
          <a:bodyPr>
            <a:noAutofit/>
          </a:bodyPr>
          <a:lstStyle>
            <a:lvl1pPr marL="0" indent="0" algn="ctr">
              <a:buNone/>
              <a:defRPr sz="1600">
                <a:solidFill>
                  <a:schemeClr val="accent6"/>
                </a:solidFill>
              </a:defRPr>
            </a:lvl1pPr>
            <a:lvl2pPr marL="274320" indent="0" algn="ctr">
              <a:buNone/>
              <a:defRPr sz="1400">
                <a:solidFill>
                  <a:schemeClr val="accent6"/>
                </a:solidFill>
              </a:defRPr>
            </a:lvl2pPr>
            <a:lvl3pPr marL="548640" indent="0" algn="ctr">
              <a:buNone/>
              <a:defRPr sz="1200">
                <a:solidFill>
                  <a:schemeClr val="accent6"/>
                </a:solidFill>
              </a:defRPr>
            </a:lvl3pPr>
            <a:lvl4pPr marL="822960" indent="0" algn="ctr">
              <a:buNone/>
              <a:defRPr sz="1100">
                <a:solidFill>
                  <a:schemeClr val="accent6"/>
                </a:solidFill>
              </a:defRPr>
            </a:lvl4pPr>
            <a:lvl5pPr marL="1051560" indent="0" algn="ctr">
              <a:buNone/>
              <a:defRPr sz="1050">
                <a:solidFill>
                  <a:schemeClr val="accent6"/>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2" name="Picture Placeholder 8"/>
          <p:cNvSpPr>
            <a:spLocks noGrp="1"/>
          </p:cNvSpPr>
          <p:nvPr>
            <p:ph type="pic" sz="quarter" idx="24"/>
            <p:custDataLst>
              <p:tags r:id="rId13"/>
            </p:custDataLst>
          </p:nvPr>
        </p:nvSpPr>
        <p:spPr>
          <a:xfrm>
            <a:off x="3065463" y="3867623"/>
            <a:ext cx="3065463" cy="2134586"/>
          </a:xfrm>
        </p:spPr>
        <p:txBody>
          <a:bodyPr/>
          <a:lstStyle/>
          <a:p>
            <a:endParaRPr lang="en-US" dirty="0"/>
          </a:p>
        </p:txBody>
      </p:sp>
    </p:spTree>
    <p:extLst>
      <p:ext uri="{BB962C8B-B14F-4D97-AF65-F5344CB8AC3E}">
        <p14:creationId xmlns:p14="http://schemas.microsoft.com/office/powerpoint/2010/main" val="297885140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Click to edit Master title style</a:t>
            </a:r>
            <a:endParaRPr lang="en-US" dirty="0"/>
          </a:p>
        </p:txBody>
      </p:sp>
      <p:sp>
        <p:nvSpPr>
          <p:cNvPr id="3" name="Date Placeholder 2"/>
          <p:cNvSpPr>
            <a:spLocks noGrp="1"/>
          </p:cNvSpPr>
          <p:nvPr>
            <p:ph type="dt" sz="half" idx="10"/>
            <p:custDataLst>
              <p:tags r:id="rId2"/>
            </p:custDataLst>
          </p:nvPr>
        </p:nvSpPr>
        <p:spPr>
          <a:xfrm>
            <a:off x="6508126" y="5969000"/>
            <a:ext cx="1200150" cy="279400"/>
          </a:xfrm>
          <a:prstGeom prst="rect">
            <a:avLst/>
          </a:prstGeom>
        </p:spPr>
        <p:txBody>
          <a:bodyPr/>
          <a:lstStyle>
            <a:lvl1pPr>
              <a:defRPr b="1">
                <a:solidFill>
                  <a:schemeClr val="bg1"/>
                </a:solidFill>
              </a:defRPr>
            </a:lvl1pPr>
          </a:lstStyle>
          <a:p>
            <a:r>
              <a:rPr lang="en-US" smtClean="0"/>
              <a:t>Gavilan Writing Center</a:t>
            </a:r>
            <a:endParaRPr lang="en-US" dirty="0"/>
          </a:p>
        </p:txBody>
      </p:sp>
      <p:sp>
        <p:nvSpPr>
          <p:cNvPr id="4" name="Footer Placeholder 3"/>
          <p:cNvSpPr>
            <a:spLocks noGrp="1"/>
          </p:cNvSpPr>
          <p:nvPr>
            <p:ph type="ftr" sz="quarter" idx="11"/>
            <p:custDataLst>
              <p:tags r:id="rId3"/>
            </p:custDataLst>
          </p:nvPr>
        </p:nvSpPr>
        <p:spPr>
          <a:xfrm>
            <a:off x="971551" y="5969000"/>
            <a:ext cx="5479425" cy="279400"/>
          </a:xfrm>
          <a:prstGeom prst="rect">
            <a:avLst/>
          </a:prstGeom>
        </p:spPr>
        <p:txBody>
          <a:bodyPr/>
          <a:lstStyle/>
          <a:p>
            <a:endParaRPr lang="en-US" dirty="0"/>
          </a:p>
        </p:txBody>
      </p:sp>
      <p:sp>
        <p:nvSpPr>
          <p:cNvPr id="5" name="Slide Number Placeholder 4"/>
          <p:cNvSpPr>
            <a:spLocks noGrp="1"/>
          </p:cNvSpPr>
          <p:nvPr>
            <p:ph type="sldNum" sz="quarter" idx="12"/>
            <p:custDataLst>
              <p:tags r:id="rId4"/>
            </p:custDataLst>
          </p:nvPr>
        </p:nvSpPr>
        <p:spPr>
          <a:xfrm>
            <a:off x="7765426" y="5969000"/>
            <a:ext cx="407023" cy="279400"/>
          </a:xfrm>
          <a:prstGeom prst="rect">
            <a:avLst/>
          </a:prstGeom>
        </p:spPr>
        <p:txBody>
          <a:bodyPr/>
          <a:lstStyle/>
          <a:p>
            <a:fld id="{37B203F0-4C56-4569-AD46-E946EEE0FF79}" type="slidenum">
              <a:rPr lang="en-US" smtClean="0"/>
              <a:pPr/>
              <a:t>‹#›</a:t>
            </a:fld>
            <a:endParaRPr lang="en-US"/>
          </a:p>
        </p:txBody>
      </p:sp>
      <p:sp>
        <p:nvSpPr>
          <p:cNvPr id="9" name="Picture Placeholder 8"/>
          <p:cNvSpPr>
            <a:spLocks noGrp="1"/>
          </p:cNvSpPr>
          <p:nvPr>
            <p:ph type="pic" sz="quarter" idx="14"/>
            <p:custDataLst>
              <p:tags r:id="rId5"/>
            </p:custDataLst>
          </p:nvPr>
        </p:nvSpPr>
        <p:spPr>
          <a:xfrm>
            <a:off x="448056" y="2706625"/>
            <a:ext cx="2904744" cy="2370370"/>
          </a:xfrm>
        </p:spPr>
        <p:txBody>
          <a:bodyPr/>
          <a:lstStyle/>
          <a:p>
            <a:endParaRPr lang="en-US" dirty="0"/>
          </a:p>
        </p:txBody>
      </p:sp>
      <p:sp>
        <p:nvSpPr>
          <p:cNvPr id="14" name="Text Placeholder 13"/>
          <p:cNvSpPr>
            <a:spLocks noGrp="1"/>
          </p:cNvSpPr>
          <p:nvPr>
            <p:ph type="body" sz="quarter" idx="16" hasCustomPrompt="1"/>
            <p:custDataLst>
              <p:tags r:id="rId6"/>
            </p:custDataLst>
          </p:nvPr>
        </p:nvSpPr>
        <p:spPr>
          <a:xfrm>
            <a:off x="448056" y="1755775"/>
            <a:ext cx="3822192" cy="703263"/>
          </a:xfrm>
        </p:spPr>
        <p:txBody>
          <a:bodyPr/>
          <a:lstStyle>
            <a:lvl2pPr marL="0" indent="0">
              <a:buNone/>
              <a:defRPr>
                <a:solidFill>
                  <a:schemeClr val="tx2"/>
                </a:solidFill>
              </a:defRPr>
            </a:lvl2pPr>
          </a:lstStyle>
          <a:p>
            <a:pPr lvl="1"/>
            <a:r>
              <a:rPr lang="en-US" dirty="0" smtClean="0"/>
              <a:t>Second level</a:t>
            </a:r>
          </a:p>
        </p:txBody>
      </p:sp>
      <p:sp>
        <p:nvSpPr>
          <p:cNvPr id="30" name="Picture Placeholder 8"/>
          <p:cNvSpPr>
            <a:spLocks noGrp="1"/>
          </p:cNvSpPr>
          <p:nvPr>
            <p:ph type="pic" sz="quarter" idx="24"/>
            <p:custDataLst>
              <p:tags r:id="rId7"/>
            </p:custDataLst>
          </p:nvPr>
        </p:nvSpPr>
        <p:spPr>
          <a:xfrm>
            <a:off x="1365504" y="4286462"/>
            <a:ext cx="2904744" cy="2370370"/>
          </a:xfrm>
        </p:spPr>
        <p:txBody>
          <a:bodyPr/>
          <a:lstStyle/>
          <a:p>
            <a:endParaRPr lang="en-US" dirty="0"/>
          </a:p>
        </p:txBody>
      </p:sp>
      <p:sp>
        <p:nvSpPr>
          <p:cNvPr id="31" name="Picture Placeholder 8"/>
          <p:cNvSpPr>
            <a:spLocks noGrp="1"/>
          </p:cNvSpPr>
          <p:nvPr>
            <p:ph type="pic" sz="quarter" idx="25"/>
            <p:custDataLst>
              <p:tags r:id="rId8"/>
            </p:custDataLst>
          </p:nvPr>
        </p:nvSpPr>
        <p:spPr>
          <a:xfrm>
            <a:off x="4864608" y="2734184"/>
            <a:ext cx="2904744" cy="2370370"/>
          </a:xfrm>
        </p:spPr>
        <p:txBody>
          <a:bodyPr/>
          <a:lstStyle/>
          <a:p>
            <a:endParaRPr lang="en-US" dirty="0"/>
          </a:p>
        </p:txBody>
      </p:sp>
      <p:sp>
        <p:nvSpPr>
          <p:cNvPr id="32" name="Text Placeholder 13"/>
          <p:cNvSpPr>
            <a:spLocks noGrp="1"/>
          </p:cNvSpPr>
          <p:nvPr>
            <p:ph type="body" sz="quarter" idx="26" hasCustomPrompt="1"/>
            <p:custDataLst>
              <p:tags r:id="rId9"/>
            </p:custDataLst>
          </p:nvPr>
        </p:nvSpPr>
        <p:spPr>
          <a:xfrm>
            <a:off x="4864608" y="1783334"/>
            <a:ext cx="3822192" cy="703263"/>
          </a:xfrm>
        </p:spPr>
        <p:txBody>
          <a:bodyPr/>
          <a:lstStyle>
            <a:lvl2pPr marL="0" indent="0">
              <a:buNone/>
              <a:defRPr>
                <a:solidFill>
                  <a:schemeClr val="tx2"/>
                </a:solidFill>
              </a:defRPr>
            </a:lvl2pPr>
          </a:lstStyle>
          <a:p>
            <a:pPr lvl="1"/>
            <a:r>
              <a:rPr lang="en-US" dirty="0" smtClean="0"/>
              <a:t>Second level</a:t>
            </a:r>
          </a:p>
        </p:txBody>
      </p:sp>
      <p:sp>
        <p:nvSpPr>
          <p:cNvPr id="33" name="Picture Placeholder 8"/>
          <p:cNvSpPr>
            <a:spLocks noGrp="1"/>
          </p:cNvSpPr>
          <p:nvPr>
            <p:ph type="pic" sz="quarter" idx="27"/>
            <p:custDataLst>
              <p:tags r:id="rId10"/>
            </p:custDataLst>
          </p:nvPr>
        </p:nvSpPr>
        <p:spPr>
          <a:xfrm>
            <a:off x="5782056" y="4314021"/>
            <a:ext cx="2904744" cy="2370370"/>
          </a:xfrm>
        </p:spPr>
        <p:txBody>
          <a:bodyPr/>
          <a:lstStyle/>
          <a:p>
            <a:endParaRPr lang="en-US" dirty="0"/>
          </a:p>
        </p:txBody>
      </p:sp>
    </p:spTree>
    <p:extLst>
      <p:ext uri="{BB962C8B-B14F-4D97-AF65-F5344CB8AC3E}">
        <p14:creationId xmlns:p14="http://schemas.microsoft.com/office/powerpoint/2010/main" val="279015388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Click to edit Master title style</a:t>
            </a:r>
            <a:endParaRPr lang="en-US" dirty="0"/>
          </a:p>
        </p:txBody>
      </p:sp>
      <p:sp>
        <p:nvSpPr>
          <p:cNvPr id="3" name="Date Placeholder 2"/>
          <p:cNvSpPr>
            <a:spLocks noGrp="1"/>
          </p:cNvSpPr>
          <p:nvPr>
            <p:ph type="dt" sz="half" idx="10"/>
            <p:custDataLst>
              <p:tags r:id="rId2"/>
            </p:custDataLst>
          </p:nvPr>
        </p:nvSpPr>
        <p:spPr>
          <a:xfrm>
            <a:off x="6508126" y="5969000"/>
            <a:ext cx="1200150" cy="279400"/>
          </a:xfrm>
          <a:prstGeom prst="rect">
            <a:avLst/>
          </a:prstGeom>
        </p:spPr>
        <p:txBody>
          <a:bodyPr/>
          <a:lstStyle/>
          <a:p>
            <a:r>
              <a:rPr lang="en-US" smtClean="0"/>
              <a:t>Gavilan Writing Center</a:t>
            </a:r>
            <a:endParaRPr lang="en-US" dirty="0"/>
          </a:p>
        </p:txBody>
      </p:sp>
      <p:sp>
        <p:nvSpPr>
          <p:cNvPr id="4" name="Footer Placeholder 3"/>
          <p:cNvSpPr>
            <a:spLocks noGrp="1"/>
          </p:cNvSpPr>
          <p:nvPr>
            <p:ph type="ftr" sz="quarter" idx="11"/>
            <p:custDataLst>
              <p:tags r:id="rId3"/>
            </p:custDataLst>
          </p:nvPr>
        </p:nvSpPr>
        <p:spPr>
          <a:xfrm>
            <a:off x="971551" y="5969000"/>
            <a:ext cx="5479425" cy="279400"/>
          </a:xfrm>
          <a:prstGeom prst="rect">
            <a:avLst/>
          </a:prstGeom>
        </p:spPr>
        <p:txBody>
          <a:bodyPr/>
          <a:lstStyle/>
          <a:p>
            <a:endParaRPr lang="en-US" dirty="0"/>
          </a:p>
        </p:txBody>
      </p:sp>
      <p:sp>
        <p:nvSpPr>
          <p:cNvPr id="5" name="Slide Number Placeholder 4"/>
          <p:cNvSpPr>
            <a:spLocks noGrp="1"/>
          </p:cNvSpPr>
          <p:nvPr>
            <p:ph type="sldNum" sz="quarter" idx="12"/>
            <p:custDataLst>
              <p:tags r:id="rId4"/>
            </p:custDataLst>
          </p:nvPr>
        </p:nvSpPr>
        <p:spPr>
          <a:xfrm>
            <a:off x="7765426" y="5969000"/>
            <a:ext cx="407023" cy="279400"/>
          </a:xfrm>
          <a:prstGeom prst="rect">
            <a:avLst/>
          </a:prstGeom>
        </p:spPr>
        <p:txBody>
          <a:bodyPr/>
          <a:lstStyle/>
          <a:p>
            <a:fld id="{37B203F0-4C56-4569-AD46-E946EEE0FF79}" type="slidenum">
              <a:rPr lang="en-US" smtClean="0"/>
              <a:pPr/>
              <a:t>‹#›</a:t>
            </a:fld>
            <a:endParaRPr lang="en-US"/>
          </a:p>
        </p:txBody>
      </p:sp>
      <p:sp>
        <p:nvSpPr>
          <p:cNvPr id="9" name="Picture Placeholder 8"/>
          <p:cNvSpPr>
            <a:spLocks noGrp="1"/>
          </p:cNvSpPr>
          <p:nvPr>
            <p:ph type="pic" sz="quarter" idx="14"/>
            <p:custDataLst>
              <p:tags r:id="rId5"/>
            </p:custDataLst>
          </p:nvPr>
        </p:nvSpPr>
        <p:spPr>
          <a:xfrm>
            <a:off x="457200" y="1908953"/>
            <a:ext cx="3065463" cy="2162724"/>
          </a:xfrm>
        </p:spPr>
        <p:txBody>
          <a:bodyPr/>
          <a:lstStyle/>
          <a:p>
            <a:endParaRPr lang="en-US" dirty="0"/>
          </a:p>
        </p:txBody>
      </p:sp>
      <p:sp>
        <p:nvSpPr>
          <p:cNvPr id="15" name="Picture Placeholder 8"/>
          <p:cNvSpPr>
            <a:spLocks noGrp="1"/>
          </p:cNvSpPr>
          <p:nvPr>
            <p:ph type="pic" sz="quarter" idx="15"/>
            <p:custDataLst>
              <p:tags r:id="rId6"/>
            </p:custDataLst>
          </p:nvPr>
        </p:nvSpPr>
        <p:spPr>
          <a:xfrm>
            <a:off x="1309511" y="4459861"/>
            <a:ext cx="3065463" cy="2134586"/>
          </a:xfrm>
        </p:spPr>
        <p:txBody>
          <a:bodyPr/>
          <a:lstStyle/>
          <a:p>
            <a:endParaRPr lang="en-US" dirty="0"/>
          </a:p>
        </p:txBody>
      </p:sp>
      <p:sp>
        <p:nvSpPr>
          <p:cNvPr id="16" name="Picture Placeholder 8"/>
          <p:cNvSpPr>
            <a:spLocks noGrp="1"/>
          </p:cNvSpPr>
          <p:nvPr>
            <p:ph type="pic" sz="quarter" idx="16"/>
            <p:custDataLst>
              <p:tags r:id="rId7"/>
            </p:custDataLst>
          </p:nvPr>
        </p:nvSpPr>
        <p:spPr>
          <a:xfrm>
            <a:off x="4636911" y="4459861"/>
            <a:ext cx="3065463" cy="2134586"/>
          </a:xfrm>
        </p:spPr>
        <p:txBody>
          <a:bodyPr/>
          <a:lstStyle/>
          <a:p>
            <a:endParaRPr lang="en-US" dirty="0"/>
          </a:p>
        </p:txBody>
      </p:sp>
      <p:sp>
        <p:nvSpPr>
          <p:cNvPr id="17" name="Picture Placeholder 8"/>
          <p:cNvSpPr>
            <a:spLocks noGrp="1"/>
          </p:cNvSpPr>
          <p:nvPr>
            <p:ph type="pic" sz="quarter" idx="17"/>
            <p:custDataLst>
              <p:tags r:id="rId8"/>
            </p:custDataLst>
          </p:nvPr>
        </p:nvSpPr>
        <p:spPr>
          <a:xfrm>
            <a:off x="5621867" y="1908953"/>
            <a:ext cx="3064933" cy="2148120"/>
          </a:xfrm>
        </p:spPr>
        <p:txBody>
          <a:bodyPr/>
          <a:lstStyle/>
          <a:p>
            <a:endParaRPr lang="en-US" dirty="0"/>
          </a:p>
        </p:txBody>
      </p:sp>
      <p:sp>
        <p:nvSpPr>
          <p:cNvPr id="11" name="Text Placeholder 10"/>
          <p:cNvSpPr>
            <a:spLocks noGrp="1"/>
          </p:cNvSpPr>
          <p:nvPr>
            <p:ph type="body" sz="quarter" idx="18"/>
            <p:custDataLst>
              <p:tags r:id="rId9"/>
            </p:custDataLst>
          </p:nvPr>
        </p:nvSpPr>
        <p:spPr>
          <a:xfrm>
            <a:off x="457200" y="1590182"/>
            <a:ext cx="3065463" cy="222250"/>
          </a:xfrm>
        </p:spPr>
        <p:txBody>
          <a:bodyPr>
            <a:noAutofit/>
          </a:bodyPr>
          <a:lstStyle>
            <a:lvl1pPr marL="0" indent="0" algn="ctr">
              <a:buNone/>
              <a:defRPr sz="1600">
                <a:solidFill>
                  <a:schemeClr val="accent6"/>
                </a:solidFill>
              </a:defRPr>
            </a:lvl1pPr>
            <a:lvl2pPr marL="274320" indent="0" algn="ctr">
              <a:buNone/>
              <a:defRPr sz="1400">
                <a:solidFill>
                  <a:schemeClr val="accent6"/>
                </a:solidFill>
              </a:defRPr>
            </a:lvl2pPr>
            <a:lvl3pPr marL="548640" indent="0" algn="ctr">
              <a:buNone/>
              <a:defRPr sz="1200">
                <a:solidFill>
                  <a:schemeClr val="accent6"/>
                </a:solidFill>
              </a:defRPr>
            </a:lvl3pPr>
            <a:lvl4pPr marL="822960" indent="0" algn="ctr">
              <a:buNone/>
              <a:defRPr sz="1100">
                <a:solidFill>
                  <a:schemeClr val="accent6"/>
                </a:solidFill>
              </a:defRPr>
            </a:lvl4pPr>
            <a:lvl5pPr marL="1051560" indent="0" algn="ctr">
              <a:buNone/>
              <a:defRPr sz="1050">
                <a:solidFill>
                  <a:schemeClr val="accent6"/>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1" name="Text Placeholder 10"/>
          <p:cNvSpPr>
            <a:spLocks noGrp="1"/>
          </p:cNvSpPr>
          <p:nvPr>
            <p:ph type="body" sz="quarter" idx="19"/>
            <p:custDataLst>
              <p:tags r:id="rId10"/>
            </p:custDataLst>
          </p:nvPr>
        </p:nvSpPr>
        <p:spPr>
          <a:xfrm>
            <a:off x="1309511" y="4126486"/>
            <a:ext cx="3065463" cy="222250"/>
          </a:xfrm>
        </p:spPr>
        <p:txBody>
          <a:bodyPr>
            <a:noAutofit/>
          </a:bodyPr>
          <a:lstStyle>
            <a:lvl1pPr marL="0" indent="0" algn="ctr">
              <a:buNone/>
              <a:defRPr sz="1600">
                <a:solidFill>
                  <a:schemeClr val="accent6"/>
                </a:solidFill>
              </a:defRPr>
            </a:lvl1pPr>
            <a:lvl2pPr marL="274320" indent="0" algn="ctr">
              <a:buNone/>
              <a:defRPr sz="1400">
                <a:solidFill>
                  <a:schemeClr val="accent6"/>
                </a:solidFill>
              </a:defRPr>
            </a:lvl2pPr>
            <a:lvl3pPr marL="548640" indent="0" algn="ctr">
              <a:buNone/>
              <a:defRPr sz="1200">
                <a:solidFill>
                  <a:schemeClr val="accent6"/>
                </a:solidFill>
              </a:defRPr>
            </a:lvl3pPr>
            <a:lvl4pPr marL="822960" indent="0" algn="ctr">
              <a:buNone/>
              <a:defRPr sz="1100">
                <a:solidFill>
                  <a:schemeClr val="accent6"/>
                </a:solidFill>
              </a:defRPr>
            </a:lvl4pPr>
            <a:lvl5pPr marL="1051560" indent="0" algn="ctr">
              <a:buNone/>
              <a:defRPr sz="1050">
                <a:solidFill>
                  <a:schemeClr val="accent6"/>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Text Placeholder 10"/>
          <p:cNvSpPr>
            <a:spLocks noGrp="1"/>
          </p:cNvSpPr>
          <p:nvPr>
            <p:ph type="body" sz="quarter" idx="20"/>
            <p:custDataLst>
              <p:tags r:id="rId11"/>
            </p:custDataLst>
          </p:nvPr>
        </p:nvSpPr>
        <p:spPr>
          <a:xfrm>
            <a:off x="4636911" y="4130764"/>
            <a:ext cx="3065463" cy="222250"/>
          </a:xfrm>
        </p:spPr>
        <p:txBody>
          <a:bodyPr>
            <a:noAutofit/>
          </a:bodyPr>
          <a:lstStyle>
            <a:lvl1pPr marL="0" indent="0" algn="ctr">
              <a:buNone/>
              <a:defRPr sz="1600">
                <a:solidFill>
                  <a:schemeClr val="accent6"/>
                </a:solidFill>
              </a:defRPr>
            </a:lvl1pPr>
            <a:lvl2pPr marL="274320" indent="0" algn="ctr">
              <a:buNone/>
              <a:defRPr sz="1400">
                <a:solidFill>
                  <a:schemeClr val="accent6"/>
                </a:solidFill>
              </a:defRPr>
            </a:lvl2pPr>
            <a:lvl3pPr marL="548640" indent="0" algn="ctr">
              <a:buNone/>
              <a:defRPr sz="1200">
                <a:solidFill>
                  <a:schemeClr val="accent6"/>
                </a:solidFill>
              </a:defRPr>
            </a:lvl3pPr>
            <a:lvl4pPr marL="822960" indent="0" algn="ctr">
              <a:buNone/>
              <a:defRPr sz="1100">
                <a:solidFill>
                  <a:schemeClr val="accent6"/>
                </a:solidFill>
              </a:defRPr>
            </a:lvl4pPr>
            <a:lvl5pPr marL="1051560" indent="0" algn="ctr">
              <a:buNone/>
              <a:defRPr sz="1050">
                <a:solidFill>
                  <a:schemeClr val="accent6"/>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3" name="Text Placeholder 10"/>
          <p:cNvSpPr>
            <a:spLocks noGrp="1"/>
          </p:cNvSpPr>
          <p:nvPr>
            <p:ph type="body" sz="quarter" idx="21"/>
            <p:custDataLst>
              <p:tags r:id="rId12"/>
            </p:custDataLst>
          </p:nvPr>
        </p:nvSpPr>
        <p:spPr>
          <a:xfrm>
            <a:off x="5621867" y="1590182"/>
            <a:ext cx="3065463" cy="222250"/>
          </a:xfrm>
        </p:spPr>
        <p:txBody>
          <a:bodyPr>
            <a:noAutofit/>
          </a:bodyPr>
          <a:lstStyle>
            <a:lvl1pPr marL="0" indent="0" algn="ctr">
              <a:buNone/>
              <a:defRPr sz="1600">
                <a:solidFill>
                  <a:schemeClr val="accent6"/>
                </a:solidFill>
              </a:defRPr>
            </a:lvl1pPr>
            <a:lvl2pPr marL="274320" indent="0" algn="ctr">
              <a:buNone/>
              <a:defRPr sz="1400">
                <a:solidFill>
                  <a:schemeClr val="accent6"/>
                </a:solidFill>
              </a:defRPr>
            </a:lvl2pPr>
            <a:lvl3pPr marL="548640" indent="0" algn="ctr">
              <a:buNone/>
              <a:defRPr sz="1200">
                <a:solidFill>
                  <a:schemeClr val="accent6"/>
                </a:solidFill>
              </a:defRPr>
            </a:lvl3pPr>
            <a:lvl4pPr marL="822960" indent="0" algn="ctr">
              <a:buNone/>
              <a:defRPr sz="1100">
                <a:solidFill>
                  <a:schemeClr val="accent6"/>
                </a:solidFill>
              </a:defRPr>
            </a:lvl4pPr>
            <a:lvl5pPr marL="1051560" indent="0" algn="ctr">
              <a:buNone/>
              <a:defRPr sz="1050">
                <a:solidFill>
                  <a:schemeClr val="accent6"/>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97885140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2700" y="0"/>
            <a:ext cx="917337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019300" y="1871136"/>
            <a:ext cx="5111752"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019300" y="3657597"/>
            <a:ext cx="5111752"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87425" y="5037663"/>
            <a:ext cx="673100" cy="279400"/>
          </a:xfrm>
        </p:spPr>
        <p:txBody>
          <a:bodyPr/>
          <a:lstStyle/>
          <a:p>
            <a:fld id="{846CE7D5-CF57-46EF-B807-FDD0502418D4}" type="datetimeFigureOut">
              <a:rPr lang="en-US" smtClean="0"/>
              <a:t>10/4/2015</a:t>
            </a:fld>
            <a:endParaRPr lang="en-US"/>
          </a:p>
        </p:txBody>
      </p:sp>
      <p:sp>
        <p:nvSpPr>
          <p:cNvPr id="5" name="Footer Placeholder 4"/>
          <p:cNvSpPr>
            <a:spLocks noGrp="1"/>
          </p:cNvSpPr>
          <p:nvPr>
            <p:ph type="ftr" sz="quarter" idx="11"/>
          </p:nvPr>
        </p:nvSpPr>
        <p:spPr>
          <a:xfrm>
            <a:off x="2019298" y="5037663"/>
            <a:ext cx="3910976" cy="279400"/>
          </a:xfrm>
        </p:spPr>
        <p:txBody>
          <a:bodyPr/>
          <a:lstStyle/>
          <a:p>
            <a:endParaRPr lang="en-US"/>
          </a:p>
        </p:txBody>
      </p:sp>
      <p:sp>
        <p:nvSpPr>
          <p:cNvPr id="6" name="Slide Number Placeholder 5"/>
          <p:cNvSpPr>
            <a:spLocks noGrp="1"/>
          </p:cNvSpPr>
          <p:nvPr>
            <p:ph type="sldNum" sz="quarter" idx="12"/>
          </p:nvPr>
        </p:nvSpPr>
        <p:spPr>
          <a:xfrm>
            <a:off x="6717678" y="5037663"/>
            <a:ext cx="413375" cy="279400"/>
          </a:xfrm>
        </p:spPr>
        <p:txBody>
          <a:bodyPr/>
          <a:lstStyle/>
          <a:p>
            <a:fld id="{330EA680-D336-4FF7-8B7A-9848BB0A1C32}" type="slidenum">
              <a:rPr lang="en-US" smtClean="0"/>
              <a:t>‹#›</a:t>
            </a:fld>
            <a:endParaRPr lang="en-US"/>
          </a:p>
        </p:txBody>
      </p:sp>
      <p:cxnSp>
        <p:nvCxnSpPr>
          <p:cNvPr id="15" name="Straight Connector 14"/>
          <p:cNvCxnSpPr/>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640527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1933188"/>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971552" y="618146"/>
            <a:ext cx="7200897" cy="1303867"/>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971552" y="2041863"/>
            <a:ext cx="7200897" cy="41192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3907436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511302" y="3846056"/>
            <a:ext cx="6119018"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cxnSp>
        <p:nvCxnSpPr>
          <p:cNvPr id="16" name="Straight Connector 15"/>
          <p:cNvCxnSpPr/>
          <p:nvPr/>
        </p:nvCxnSpPr>
        <p:spPr>
          <a:xfrm>
            <a:off x="1509542" y="3710585"/>
            <a:ext cx="612253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628057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1950943"/>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971552" y="627022"/>
            <a:ext cx="7200897" cy="1303867"/>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973836" y="2041863"/>
            <a:ext cx="3538728" cy="4119239"/>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36008" y="2041863"/>
            <a:ext cx="3538728" cy="41192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1033639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2658533"/>
            <a:ext cx="3538728"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3243267"/>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5503" y="2658533"/>
            <a:ext cx="3538728"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5503" y="3243267"/>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cxnSp>
        <p:nvCxnSpPr>
          <p:cNvPr id="18" name="Straight Connector 1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8902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71552" y="618143"/>
            <a:ext cx="7200897"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cxnSp>
        <p:nvCxnSpPr>
          <p:cNvPr id="14" name="Straight Connector 13"/>
          <p:cNvCxnSpPr/>
          <p:nvPr/>
        </p:nvCxnSpPr>
        <p:spPr>
          <a:xfrm>
            <a:off x="1047127" y="1933192"/>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001250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774797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61" y="1388534"/>
            <a:ext cx="278884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064002" y="982136"/>
            <a:ext cx="4102100"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70361" y="3031065"/>
            <a:ext cx="2788841"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cxnSp>
        <p:nvCxnSpPr>
          <p:cNvPr id="16" name="Straight Connector 15"/>
          <p:cNvCxnSpPr/>
          <p:nvPr/>
        </p:nvCxnSpPr>
        <p:spPr>
          <a:xfrm>
            <a:off x="1047127" y="2912533"/>
            <a:ext cx="26358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32531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6071125"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979399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1070" y="1041404"/>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214381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3" y="982132"/>
            <a:ext cx="7194549"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7903" y="4343404"/>
            <a:ext cx="7194549"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48019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62" y="982132"/>
            <a:ext cx="6972299"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256110" y="3352800"/>
            <a:ext cx="66294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971551" y="4343404"/>
            <a:ext cx="7207250"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14" name="TextBox 13"/>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950200" y="2827870"/>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25840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1552" y="4777381"/>
            <a:ext cx="720725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502677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62" y="982132"/>
            <a:ext cx="6972299"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971552" y="3639312"/>
            <a:ext cx="7207251"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2" y="4529667"/>
            <a:ext cx="7207251"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12" name="TextBox 11"/>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950200" y="2599261"/>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03280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971552" y="3630168"/>
            <a:ext cx="7207251"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2" y="4470404"/>
            <a:ext cx="7207253"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cxnSp>
        <p:nvCxnSpPr>
          <p:cNvPr id="15" name="Straight Connector 14"/>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68966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04727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20" y="982136"/>
            <a:ext cx="1418171"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51" y="982132"/>
            <a:ext cx="5574769"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cxnSp>
        <p:nvCxnSpPr>
          <p:cNvPr id="14" name="Straight Connector 13"/>
          <p:cNvCxnSpPr/>
          <p:nvPr/>
        </p:nvCxnSpPr>
        <p:spPr>
          <a:xfrm>
            <a:off x="6647918"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2149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1802" y="0"/>
            <a:ext cx="9172472" cy="6856214"/>
            <a:chOff x="-15736" y="0"/>
            <a:chExt cx="12229962" cy="6856214"/>
          </a:xfrm>
        </p:grpSpPr>
        <p:pic>
          <p:nvPicPr>
            <p:cNvPr id="8" name="Picture 7" descr="HD-PanelContent.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971552" y="982133"/>
            <a:ext cx="7200897" cy="1303867"/>
          </a:xfrm>
          <a:prstGeom prst="rect">
            <a:avLst/>
          </a:prstGeom>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71551" y="2556932"/>
            <a:ext cx="7200897"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5969995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684" r:id="rId19"/>
    <p:sldLayoutId id="2147483685" r:id="rId20"/>
  </p:sldLayoutIdLst>
  <p:timing>
    <p:tnLst>
      <p:par>
        <p:cTn id="1" dur="indefinite" restart="never" nodeType="tmRoot"/>
      </p:par>
    </p:tnLst>
  </p:timing>
  <p:txStyles>
    <p:titleStyle>
      <a:lvl1pPr algn="l"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1552" y="982135"/>
            <a:ext cx="7200897" cy="1303867"/>
          </a:xfrm>
          <a:prstGeom prst="rect">
            <a:avLst/>
          </a:prstGeom>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71552" y="2556932"/>
            <a:ext cx="7200897"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6CE7D5-CF57-46EF-B807-FDD0502418D4}" type="datetimeFigureOut">
              <a:rPr lang="en-US" smtClean="0"/>
              <a:t>10/4/2015</a:t>
            </a:fld>
            <a:endParaRPr lang="en-US"/>
          </a:p>
        </p:txBody>
      </p:sp>
      <p:sp>
        <p:nvSpPr>
          <p:cNvPr id="5" name="Footer Placeholder 4"/>
          <p:cNvSpPr>
            <a:spLocks noGrp="1"/>
          </p:cNvSpPr>
          <p:nvPr>
            <p:ph type="ftr" sz="quarter" idx="3"/>
          </p:nvPr>
        </p:nvSpPr>
        <p:spPr>
          <a:xfrm>
            <a:off x="971552" y="5969000"/>
            <a:ext cx="5479425"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765427" y="5969000"/>
            <a:ext cx="40702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5969995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Lst>
  <p:timing>
    <p:tnLst>
      <p:par>
        <p:cTn id="1" dur="indefinite" restart="never" nodeType="tmRoot"/>
      </p:par>
    </p:tnLst>
  </p:timing>
  <p:txStyles>
    <p:titleStyle>
      <a:lvl1pPr algn="l"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8.xml"/><Relationship Id="rId7" Type="http://schemas.microsoft.com/office/2007/relationships/hdphoto" Target="../media/hdphoto1.wdp"/><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7.png"/><Relationship Id="rId5" Type="http://schemas.openxmlformats.org/officeDocument/2006/relationships/notesSlide" Target="../notesSlides/notesSlide1.xml"/><Relationship Id="rId4"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comments" Target="../comments/comment2.xml"/><Relationship Id="rId4" Type="http://schemas.openxmlformats.org/officeDocument/2006/relationships/image" Target="../media/image15.tm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image" Target="../media/image14.tmp"/><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image" Target="../media/image14.tmp"/><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image" Target="../media/image14.tmp"/><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owl.english.purdue.edu/owl/resource/563/1/" TargetMode="External"/><Relationship Id="rId7" Type="http://schemas.openxmlformats.org/officeDocument/2006/relationships/hyperlink" Target="http://gavilan.edu/writing/"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gavilan.edu/library/"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3.pn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r>
              <a:rPr lang="en-US" sz="4000" dirty="0" smtClean="0"/>
              <a:t>MLA Style</a:t>
            </a:r>
            <a:endParaRPr lang="en-US" sz="4000" dirty="0"/>
          </a:p>
        </p:txBody>
      </p:sp>
      <p:sp>
        <p:nvSpPr>
          <p:cNvPr id="3" name="Subtitle 2"/>
          <p:cNvSpPr>
            <a:spLocks noGrp="1"/>
          </p:cNvSpPr>
          <p:nvPr>
            <p:ph type="subTitle" idx="1"/>
            <p:custDataLst>
              <p:tags r:id="rId3"/>
            </p:custDataLst>
          </p:nvPr>
        </p:nvSpPr>
        <p:spPr/>
        <p:txBody>
          <a:bodyPr/>
          <a:lstStyle/>
          <a:p>
            <a:r>
              <a:rPr lang="en-US" dirty="0" smtClean="0"/>
              <a:t>Integrating Sources into Your Writing</a:t>
            </a:r>
            <a:endParaRPr lang="en-US" dirty="0"/>
          </a:p>
        </p:txBody>
      </p:sp>
      <p:pic>
        <p:nvPicPr>
          <p:cNvPr id="4" name="Picture 3" descr="HD-PanelContent.png"/>
          <p:cNvPicPr>
            <a:picLocks noChangeAspect="1"/>
          </p:cNvPicPr>
          <p:nvPr/>
        </p:nvPicPr>
        <p:blipFill rotWithShape="1">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t="80947"/>
          <a:stretch/>
        </p:blipFill>
        <p:spPr>
          <a:xfrm>
            <a:off x="0" y="5823749"/>
            <a:ext cx="9141619" cy="1306341"/>
          </a:xfrm>
          <a:prstGeom prst="rect">
            <a:avLst/>
          </a:prstGeom>
        </p:spPr>
      </p:pic>
      <p:grpSp>
        <p:nvGrpSpPr>
          <p:cNvPr id="8" name="Group 9"/>
          <p:cNvGrpSpPr>
            <a:grpSpLocks/>
          </p:cNvGrpSpPr>
          <p:nvPr/>
        </p:nvGrpSpPr>
        <p:grpSpPr bwMode="auto">
          <a:xfrm>
            <a:off x="410644" y="5898146"/>
            <a:ext cx="8155360" cy="700088"/>
            <a:chOff x="869621" y="6177109"/>
            <a:chExt cx="8155538" cy="677108"/>
          </a:xfrm>
        </p:grpSpPr>
        <p:sp>
          <p:nvSpPr>
            <p:cNvPr id="10" name="TextBox 11"/>
            <p:cNvSpPr txBox="1">
              <a:spLocks noChangeArrowheads="1"/>
            </p:cNvSpPr>
            <p:nvPr/>
          </p:nvSpPr>
          <p:spPr bwMode="auto">
            <a:xfrm>
              <a:off x="4803905" y="6198604"/>
              <a:ext cx="4221254" cy="624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defRPr/>
              </a:pPr>
              <a:r>
                <a:rPr lang="en-US" altLang="en-US" sz="900" dirty="0" smtClean="0">
                  <a:solidFill>
                    <a:schemeClr val="tx1">
                      <a:lumMod val="85000"/>
                      <a:lumOff val="15000"/>
                    </a:schemeClr>
                  </a:solidFill>
                  <a:latin typeface="+mn-lt"/>
                </a:rPr>
                <a:t>The Writing Center will make reasonable accommodations for persons with disabilities who wish to participate in this event. If you require an accommodation, contact the Writing Center at (408)848-4811. Please include the requested accommodation along with your contact information.</a:t>
              </a:r>
            </a:p>
          </p:txBody>
        </p:sp>
        <p:sp>
          <p:nvSpPr>
            <p:cNvPr id="11" name="TextBox 10"/>
            <p:cNvSpPr txBox="1"/>
            <p:nvPr/>
          </p:nvSpPr>
          <p:spPr>
            <a:xfrm>
              <a:off x="869994" y="6177109"/>
              <a:ext cx="1960605" cy="677108"/>
            </a:xfrm>
            <a:prstGeom prst="rect">
              <a:avLst/>
            </a:prstGeom>
            <a:noFill/>
            <a:ln w="12700" cmpd="thinThick">
              <a:noFill/>
              <a:miter lim="800000"/>
            </a:ln>
          </p:spPr>
          <p:style>
            <a:lnRef idx="2">
              <a:schemeClr val="accent1"/>
            </a:lnRef>
            <a:fillRef idx="1">
              <a:schemeClr val="lt1"/>
            </a:fillRef>
            <a:effectRef idx="0">
              <a:schemeClr val="accent1"/>
            </a:effectRef>
            <a:fontRef idx="minor">
              <a:schemeClr val="dk1"/>
            </a:fontRef>
          </p:style>
          <p:txBody>
            <a:bodyPr>
              <a:spAutoFit/>
            </a:bodyPr>
            <a:lstStyle/>
            <a:p>
              <a:pPr algn="ctr">
                <a:tabLst>
                  <a:tab pos="690563" algn="r"/>
                  <a:tab pos="914400" algn="l"/>
                </a:tabLst>
                <a:defRPr/>
              </a:pPr>
              <a:r>
                <a:rPr lang="en-US" sz="1000" b="1" cap="small" dirty="0" err="1">
                  <a:solidFill>
                    <a:schemeClr val="tx1">
                      <a:lumMod val="85000"/>
                      <a:lumOff val="15000"/>
                    </a:schemeClr>
                  </a:solidFill>
                </a:rPr>
                <a:t>Gavilan</a:t>
              </a:r>
              <a:r>
                <a:rPr lang="en-US" sz="1000" b="1" cap="small" dirty="0">
                  <a:solidFill>
                    <a:schemeClr val="tx1">
                      <a:lumMod val="85000"/>
                      <a:lumOff val="15000"/>
                    </a:schemeClr>
                  </a:solidFill>
                </a:rPr>
                <a:t> College</a:t>
              </a:r>
            </a:p>
            <a:p>
              <a:pPr algn="ctr">
                <a:tabLst>
                  <a:tab pos="690563" algn="r"/>
                  <a:tab pos="914400" algn="l"/>
                </a:tabLst>
                <a:defRPr/>
              </a:pPr>
              <a:r>
                <a:rPr lang="en-US" dirty="0">
                  <a:solidFill>
                    <a:schemeClr val="tx1">
                      <a:lumMod val="85000"/>
                      <a:lumOff val="15000"/>
                    </a:schemeClr>
                  </a:solidFill>
                  <a:latin typeface="Mistral" panose="03090702030407020403" pitchFamily="66" charset="0"/>
                </a:rPr>
                <a:t>Writing Center</a:t>
              </a:r>
            </a:p>
            <a:p>
              <a:pPr algn="ctr">
                <a:tabLst>
                  <a:tab pos="690563" algn="r"/>
                  <a:tab pos="914400" algn="l"/>
                </a:tabLst>
                <a:defRPr/>
              </a:pPr>
              <a:r>
                <a:rPr lang="en-US" sz="1000" b="1" dirty="0">
                  <a:solidFill>
                    <a:schemeClr val="tx1">
                      <a:lumMod val="85000"/>
                      <a:lumOff val="15000"/>
                    </a:schemeClr>
                  </a:solidFill>
                </a:rPr>
                <a:t>LI120</a:t>
              </a:r>
            </a:p>
          </p:txBody>
        </p:sp>
        <p:sp>
          <p:nvSpPr>
            <p:cNvPr id="12" name="TextBox 11"/>
            <p:cNvSpPr txBox="1"/>
            <p:nvPr/>
          </p:nvSpPr>
          <p:spPr>
            <a:xfrm>
              <a:off x="2438478" y="6255414"/>
              <a:ext cx="2459091" cy="520497"/>
            </a:xfrm>
            <a:prstGeom prst="rect">
              <a:avLst/>
            </a:prstGeom>
            <a:noFill/>
            <a:ln w="12700" cmpd="thinThick">
              <a:noFill/>
              <a:miter lim="800000"/>
            </a:ln>
          </p:spPr>
          <p:style>
            <a:lnRef idx="2">
              <a:schemeClr val="accent1"/>
            </a:lnRef>
            <a:fillRef idx="1">
              <a:schemeClr val="lt1"/>
            </a:fillRef>
            <a:effectRef idx="0">
              <a:schemeClr val="accent1"/>
            </a:effectRef>
            <a:fontRef idx="minor">
              <a:schemeClr val="dk1"/>
            </a:fontRef>
          </p:style>
          <p:txBody>
            <a:bodyPr>
              <a:spAutoFit/>
            </a:bodyPr>
            <a:lstStyle/>
            <a:p>
              <a:pPr>
                <a:tabLst>
                  <a:tab pos="514350" algn="r"/>
                  <a:tab pos="630238" algn="l"/>
                </a:tabLst>
                <a:defRPr/>
              </a:pPr>
              <a:r>
                <a:rPr lang="en-US" sz="900" b="1" dirty="0">
                  <a:solidFill>
                    <a:schemeClr val="tx1">
                      <a:lumMod val="85000"/>
                      <a:lumOff val="15000"/>
                    </a:schemeClr>
                  </a:solidFill>
                </a:rPr>
                <a:t>	HOURS:	Mon-Thu 8:00-5:00, Fri 8:00-1:00</a:t>
              </a:r>
            </a:p>
            <a:p>
              <a:pPr>
                <a:tabLst>
                  <a:tab pos="514350" algn="r"/>
                  <a:tab pos="630238" algn="l"/>
                </a:tabLst>
                <a:defRPr/>
              </a:pPr>
              <a:r>
                <a:rPr lang="en-US" sz="900" b="1" dirty="0">
                  <a:solidFill>
                    <a:schemeClr val="tx1">
                      <a:lumMod val="85000"/>
                      <a:lumOff val="15000"/>
                    </a:schemeClr>
                  </a:solidFill>
                </a:rPr>
                <a:t>	PHONE:</a:t>
              </a:r>
              <a:r>
                <a:rPr lang="en-US" sz="1000" b="1" dirty="0">
                  <a:solidFill>
                    <a:schemeClr val="tx1">
                      <a:lumMod val="85000"/>
                      <a:lumOff val="15000"/>
                    </a:schemeClr>
                  </a:solidFill>
                </a:rPr>
                <a:t>	(408)848-4811</a:t>
              </a:r>
            </a:p>
            <a:p>
              <a:pPr marL="0" lvl="1">
                <a:tabLst>
                  <a:tab pos="514350" algn="r"/>
                  <a:tab pos="630238" algn="l"/>
                </a:tabLst>
                <a:defRPr/>
              </a:pPr>
              <a:r>
                <a:rPr lang="en-US" sz="1000" b="1" dirty="0">
                  <a:solidFill>
                    <a:schemeClr val="tx1">
                      <a:lumMod val="85000"/>
                      <a:lumOff val="15000"/>
                    </a:schemeClr>
                  </a:solidFill>
                </a:rPr>
                <a:t>	</a:t>
              </a:r>
              <a:r>
                <a:rPr lang="en-US" sz="900" b="1" dirty="0">
                  <a:solidFill>
                    <a:schemeClr val="tx1">
                      <a:lumMod val="85000"/>
                      <a:lumOff val="15000"/>
                    </a:schemeClr>
                  </a:solidFill>
                </a:rPr>
                <a:t>WEBSITE:</a:t>
              </a:r>
              <a:r>
                <a:rPr lang="en-US" sz="1000" b="1" dirty="0">
                  <a:solidFill>
                    <a:schemeClr val="tx1">
                      <a:lumMod val="85000"/>
                      <a:lumOff val="15000"/>
                    </a:schemeClr>
                  </a:solidFill>
                </a:rPr>
                <a:t>	gavilan.edu/writing </a:t>
              </a:r>
            </a:p>
          </p:txBody>
        </p:sp>
      </p:grpSp>
    </p:spTree>
    <p:custDataLst>
      <p:tags r:id="rId1"/>
    </p:custDataLst>
    <p:extLst>
      <p:ext uri="{BB962C8B-B14F-4D97-AF65-F5344CB8AC3E}">
        <p14:creationId xmlns:p14="http://schemas.microsoft.com/office/powerpoint/2010/main" val="31826708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Research Process</a:t>
            </a:r>
            <a:endParaRPr lang="en-US" dirty="0"/>
          </a:p>
        </p:txBody>
      </p:sp>
      <p:sp>
        <p:nvSpPr>
          <p:cNvPr id="3" name="Content Placeholder 2"/>
          <p:cNvSpPr>
            <a:spLocks noGrp="1"/>
          </p:cNvSpPr>
          <p:nvPr>
            <p:ph idx="1"/>
          </p:nvPr>
        </p:nvSpPr>
        <p:spPr/>
        <p:txBody>
          <a:bodyPr>
            <a:noAutofit/>
          </a:bodyPr>
          <a:lstStyle/>
          <a:p>
            <a:pPr marL="457200" lvl="1" indent="0">
              <a:buNone/>
            </a:pPr>
            <a:r>
              <a:rPr lang="en-US" sz="2200" dirty="0" smtClean="0"/>
              <a:t>Establishing a Purpose </a:t>
            </a:r>
            <a:r>
              <a:rPr lang="en-US" sz="1100" dirty="0" smtClean="0"/>
              <a:t>(Research Question(s), Topic Proposal, Working Thesis Statement)</a:t>
            </a:r>
          </a:p>
          <a:p>
            <a:pPr marL="457200" lvl="1" indent="0">
              <a:buNone/>
            </a:pPr>
            <a:r>
              <a:rPr lang="en-US" sz="2200" dirty="0" smtClean="0"/>
              <a:t>Finding Sources</a:t>
            </a:r>
          </a:p>
          <a:p>
            <a:pPr marL="457200" lvl="1" indent="0">
              <a:buNone/>
            </a:pPr>
            <a:r>
              <a:rPr lang="en-US" sz="2200" dirty="0" smtClean="0"/>
              <a:t>Evaluating Sources</a:t>
            </a:r>
          </a:p>
          <a:p>
            <a:pPr marL="457200" lvl="1" indent="0">
              <a:buNone/>
            </a:pPr>
            <a:r>
              <a:rPr lang="en-US" sz="2200" dirty="0" smtClean="0"/>
              <a:t>Understanding Academic Articles</a:t>
            </a:r>
          </a:p>
          <a:p>
            <a:pPr marL="457200" lvl="1" indent="0">
              <a:buNone/>
            </a:pPr>
            <a:r>
              <a:rPr lang="en-US" sz="2200" b="1" dirty="0" smtClean="0">
                <a:solidFill>
                  <a:schemeClr val="accent4"/>
                </a:solidFill>
              </a:rPr>
              <a:t>Integrating Sources</a:t>
            </a:r>
          </a:p>
          <a:p>
            <a:pPr marL="457200" lvl="1" indent="0">
              <a:buNone/>
            </a:pPr>
            <a:r>
              <a:rPr lang="en-US" sz="2200" dirty="0" smtClean="0"/>
              <a:t>MLA Style: Citing Sources</a:t>
            </a:r>
          </a:p>
          <a:p>
            <a:pPr marL="457200" lvl="1" indent="0">
              <a:buNone/>
            </a:pPr>
            <a:r>
              <a:rPr lang="en-US" sz="2200" dirty="0" smtClean="0"/>
              <a:t>Revising Your Essay</a:t>
            </a:r>
          </a:p>
          <a:p>
            <a:pPr marL="457200" lvl="1" indent="0">
              <a:buNone/>
            </a:pPr>
            <a:r>
              <a:rPr lang="en-US" sz="2200" dirty="0" smtClean="0"/>
              <a:t>Proofreading</a:t>
            </a:r>
            <a:endParaRPr lang="en-US" sz="2200" dirty="0"/>
          </a:p>
        </p:txBody>
      </p:sp>
      <p:pic>
        <p:nvPicPr>
          <p:cNvPr id="14" name="Picture 13" hidden="1"/>
          <p:cNvPicPr>
            <a:picLocks noChangeAspect="1"/>
          </p:cNvPicPr>
          <p:nvPr/>
        </p:nvPicPr>
        <p:blipFill>
          <a:blip r:embed="rId3" cstate="print">
            <a:extLst>
              <a:ext uri="{BEBA8EAE-BF5A-486C-A8C5-ECC9F3942E4B}">
                <a14:imgProps xmlns:a14="http://schemas.microsoft.com/office/drawing/2010/main">
                  <a14:imgLayer r:embed="rId4">
                    <a14:imgEffect>
                      <a14:backgroundRemoval t="0" b="98165" l="813" r="99187"/>
                    </a14:imgEffect>
                  </a14:imgLayer>
                </a14:imgProps>
              </a:ext>
              <a:ext uri="{28A0092B-C50C-407E-A947-70E740481C1C}">
                <a14:useLocalDpi xmlns:a14="http://schemas.microsoft.com/office/drawing/2010/main" val="0"/>
              </a:ext>
            </a:extLst>
          </a:blip>
          <a:stretch>
            <a:fillRect/>
          </a:stretch>
        </p:blipFill>
        <p:spPr>
          <a:xfrm rot="16200000">
            <a:off x="969993" y="5487487"/>
            <a:ext cx="509603" cy="452359"/>
          </a:xfrm>
          <a:prstGeom prst="rect">
            <a:avLst/>
          </a:prstGeom>
        </p:spPr>
      </p:pic>
      <p:pic>
        <p:nvPicPr>
          <p:cNvPr id="15" name="Picture 14" hidden="1"/>
          <p:cNvPicPr>
            <a:picLocks noChangeAspect="1"/>
          </p:cNvPicPr>
          <p:nvPr/>
        </p:nvPicPr>
        <p:blipFill>
          <a:blip r:embed="rId3" cstate="print">
            <a:extLst>
              <a:ext uri="{BEBA8EAE-BF5A-486C-A8C5-ECC9F3942E4B}">
                <a14:imgProps xmlns:a14="http://schemas.microsoft.com/office/drawing/2010/main">
                  <a14:imgLayer r:embed="rId4">
                    <a14:imgEffect>
                      <a14:backgroundRemoval t="0" b="98165" l="2439" r="99187"/>
                    </a14:imgEffect>
                  </a14:imgLayer>
                </a14:imgProps>
              </a:ext>
              <a:ext uri="{28A0092B-C50C-407E-A947-70E740481C1C}">
                <a14:useLocalDpi xmlns:a14="http://schemas.microsoft.com/office/drawing/2010/main" val="0"/>
              </a:ext>
            </a:extLst>
          </a:blip>
          <a:stretch>
            <a:fillRect/>
          </a:stretch>
        </p:blipFill>
        <p:spPr>
          <a:xfrm rot="16200000">
            <a:off x="972263" y="5008768"/>
            <a:ext cx="509603" cy="452359"/>
          </a:xfrm>
          <a:prstGeom prst="rect">
            <a:avLst/>
          </a:prstGeom>
        </p:spPr>
      </p:pic>
      <p:pic>
        <p:nvPicPr>
          <p:cNvPr id="23" name="Picture 22" hidden="1"/>
          <p:cNvPicPr>
            <a:picLocks noChangeAspect="1"/>
          </p:cNvPicPr>
          <p:nvPr/>
        </p:nvPicPr>
        <p:blipFill>
          <a:blip r:embed="rId3" cstate="print">
            <a:extLst>
              <a:ext uri="{BEBA8EAE-BF5A-486C-A8C5-ECC9F3942E4B}">
                <a14:imgProps xmlns:a14="http://schemas.microsoft.com/office/drawing/2010/main">
                  <a14:imgLayer r:embed="rId4">
                    <a14:imgEffect>
                      <a14:backgroundRemoval t="0" b="98165" l="2439" r="99187"/>
                    </a14:imgEffect>
                  </a14:imgLayer>
                </a14:imgProps>
              </a:ext>
              <a:ext uri="{28A0092B-C50C-407E-A947-70E740481C1C}">
                <a14:useLocalDpi xmlns:a14="http://schemas.microsoft.com/office/drawing/2010/main" val="0"/>
              </a:ext>
            </a:extLst>
          </a:blip>
          <a:stretch>
            <a:fillRect/>
          </a:stretch>
        </p:blipFill>
        <p:spPr>
          <a:xfrm rot="16200000">
            <a:off x="972263" y="4530049"/>
            <a:ext cx="509603" cy="452359"/>
          </a:xfrm>
          <a:prstGeom prst="rect">
            <a:avLst/>
          </a:prstGeom>
        </p:spPr>
      </p:pic>
      <p:pic>
        <p:nvPicPr>
          <p:cNvPr id="24" name="Picture 23" hidden="1"/>
          <p:cNvPicPr>
            <a:picLocks noChangeAspect="1"/>
          </p:cNvPicPr>
          <p:nvPr/>
        </p:nvPicPr>
        <p:blipFill>
          <a:blip r:embed="rId3" cstate="print">
            <a:extLst>
              <a:ext uri="{BEBA8EAE-BF5A-486C-A8C5-ECC9F3942E4B}">
                <a14:imgProps xmlns:a14="http://schemas.microsoft.com/office/drawing/2010/main">
                  <a14:imgLayer r:embed="rId4">
                    <a14:imgEffect>
                      <a14:backgroundRemoval t="0" b="98165" l="1626" r="99187"/>
                    </a14:imgEffect>
                  </a14:imgLayer>
                </a14:imgProps>
              </a:ext>
              <a:ext uri="{28A0092B-C50C-407E-A947-70E740481C1C}">
                <a14:useLocalDpi xmlns:a14="http://schemas.microsoft.com/office/drawing/2010/main" val="0"/>
              </a:ext>
            </a:extLst>
          </a:blip>
          <a:stretch>
            <a:fillRect/>
          </a:stretch>
        </p:blipFill>
        <p:spPr>
          <a:xfrm rot="16200000">
            <a:off x="974533" y="4051330"/>
            <a:ext cx="509603" cy="452359"/>
          </a:xfrm>
          <a:prstGeom prst="rect">
            <a:avLst/>
          </a:prstGeom>
        </p:spPr>
      </p:pic>
      <p:pic>
        <p:nvPicPr>
          <p:cNvPr id="26" name="Picture 25" hidden="1"/>
          <p:cNvPicPr>
            <a:picLocks noChangeAspect="1"/>
          </p:cNvPicPr>
          <p:nvPr/>
        </p:nvPicPr>
        <p:blipFill>
          <a:blip r:embed="rId3" cstate="print">
            <a:extLst>
              <a:ext uri="{BEBA8EAE-BF5A-486C-A8C5-ECC9F3942E4B}">
                <a14:imgProps xmlns:a14="http://schemas.microsoft.com/office/drawing/2010/main">
                  <a14:imgLayer r:embed="rId4">
                    <a14:imgEffect>
                      <a14:backgroundRemoval t="0" b="98165" l="2439" r="99187"/>
                    </a14:imgEffect>
                  </a14:imgLayer>
                </a14:imgProps>
              </a:ext>
              <a:ext uri="{28A0092B-C50C-407E-A947-70E740481C1C}">
                <a14:useLocalDpi xmlns:a14="http://schemas.microsoft.com/office/drawing/2010/main" val="0"/>
              </a:ext>
            </a:extLst>
          </a:blip>
          <a:stretch>
            <a:fillRect/>
          </a:stretch>
        </p:blipFill>
        <p:spPr>
          <a:xfrm rot="16200000">
            <a:off x="976803" y="3572611"/>
            <a:ext cx="509603" cy="452359"/>
          </a:xfrm>
          <a:prstGeom prst="rect">
            <a:avLst/>
          </a:prstGeom>
        </p:spPr>
      </p:pic>
      <p:pic>
        <p:nvPicPr>
          <p:cNvPr id="27" name="Picture 26" hidden="1"/>
          <p:cNvPicPr>
            <a:picLocks noChangeAspect="1"/>
          </p:cNvPicPr>
          <p:nvPr/>
        </p:nvPicPr>
        <p:blipFill>
          <a:blip r:embed="rId3" cstate="print">
            <a:extLst>
              <a:ext uri="{BEBA8EAE-BF5A-486C-A8C5-ECC9F3942E4B}">
                <a14:imgProps xmlns:a14="http://schemas.microsoft.com/office/drawing/2010/main">
                  <a14:imgLayer r:embed="rId4">
                    <a14:imgEffect>
                      <a14:backgroundRemoval t="0" b="98165" l="813" r="99187"/>
                    </a14:imgEffect>
                  </a14:imgLayer>
                </a14:imgProps>
              </a:ext>
              <a:ext uri="{28A0092B-C50C-407E-A947-70E740481C1C}">
                <a14:useLocalDpi xmlns:a14="http://schemas.microsoft.com/office/drawing/2010/main" val="0"/>
              </a:ext>
            </a:extLst>
          </a:blip>
          <a:stretch>
            <a:fillRect/>
          </a:stretch>
        </p:blipFill>
        <p:spPr>
          <a:xfrm rot="16200000">
            <a:off x="979072" y="3093892"/>
            <a:ext cx="509603" cy="452359"/>
          </a:xfrm>
          <a:prstGeom prst="rect">
            <a:avLst/>
          </a:prstGeom>
        </p:spPr>
      </p:pic>
      <p:pic>
        <p:nvPicPr>
          <p:cNvPr id="28" name="Picture 27" hidden="1"/>
          <p:cNvPicPr>
            <a:picLocks noChangeAspect="1"/>
          </p:cNvPicPr>
          <p:nvPr/>
        </p:nvPicPr>
        <p:blipFill>
          <a:blip r:embed="rId3" cstate="print">
            <a:extLst>
              <a:ext uri="{BEBA8EAE-BF5A-486C-A8C5-ECC9F3942E4B}">
                <a14:imgProps xmlns:a14="http://schemas.microsoft.com/office/drawing/2010/main">
                  <a14:imgLayer r:embed="rId4">
                    <a14:imgEffect>
                      <a14:backgroundRemoval t="0" b="98165" l="1626" r="99187"/>
                    </a14:imgEffect>
                  </a14:imgLayer>
                </a14:imgProps>
              </a:ext>
              <a:ext uri="{28A0092B-C50C-407E-A947-70E740481C1C}">
                <a14:useLocalDpi xmlns:a14="http://schemas.microsoft.com/office/drawing/2010/main" val="0"/>
              </a:ext>
            </a:extLst>
          </a:blip>
          <a:stretch>
            <a:fillRect/>
          </a:stretch>
        </p:blipFill>
        <p:spPr>
          <a:xfrm rot="16200000">
            <a:off x="979072" y="2615173"/>
            <a:ext cx="509603" cy="452359"/>
          </a:xfrm>
          <a:prstGeom prst="rect">
            <a:avLst/>
          </a:prstGeom>
        </p:spPr>
      </p:pic>
      <p:pic>
        <p:nvPicPr>
          <p:cNvPr id="29" name="Picture 28" hidden="1"/>
          <p:cNvPicPr>
            <a:picLocks noChangeAspect="1"/>
          </p:cNvPicPr>
          <p:nvPr/>
        </p:nvPicPr>
        <p:blipFill>
          <a:blip r:embed="rId3" cstate="print">
            <a:extLst>
              <a:ext uri="{BEBA8EAE-BF5A-486C-A8C5-ECC9F3942E4B}">
                <a14:imgProps xmlns:a14="http://schemas.microsoft.com/office/drawing/2010/main">
                  <a14:imgLayer r:embed="rId4">
                    <a14:imgEffect>
                      <a14:backgroundRemoval t="0" b="99083" l="813" r="99187"/>
                    </a14:imgEffect>
                  </a14:imgLayer>
                </a14:imgProps>
              </a:ext>
              <a:ext uri="{28A0092B-C50C-407E-A947-70E740481C1C}">
                <a14:useLocalDpi xmlns:a14="http://schemas.microsoft.com/office/drawing/2010/main" val="0"/>
              </a:ext>
            </a:extLst>
          </a:blip>
          <a:stretch>
            <a:fillRect/>
          </a:stretch>
        </p:blipFill>
        <p:spPr>
          <a:xfrm rot="16200000">
            <a:off x="981342" y="2136454"/>
            <a:ext cx="509603" cy="452359"/>
          </a:xfrm>
          <a:prstGeom prst="rect">
            <a:avLst/>
          </a:prstGeom>
        </p:spPr>
      </p:pic>
      <p:sp>
        <p:nvSpPr>
          <p:cNvPr id="8" name="Freeform 7"/>
          <p:cNvSpPr/>
          <p:nvPr/>
        </p:nvSpPr>
        <p:spPr>
          <a:xfrm>
            <a:off x="1279710" y="3156581"/>
            <a:ext cx="163124" cy="455662"/>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flipV="1">
            <a:off x="1088253" y="3156580"/>
            <a:ext cx="317812" cy="477731"/>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1279710" y="2656782"/>
            <a:ext cx="163124" cy="455662"/>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flipV="1">
            <a:off x="1088253" y="2656781"/>
            <a:ext cx="317812" cy="477731"/>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a:off x="1279710" y="3656379"/>
            <a:ext cx="163124" cy="455662"/>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flipV="1">
            <a:off x="1088253" y="3656378"/>
            <a:ext cx="317812" cy="477731"/>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a:off x="1279710" y="4158029"/>
            <a:ext cx="163124" cy="455662"/>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flipV="1">
            <a:off x="1088253" y="4158028"/>
            <a:ext cx="317812" cy="477731"/>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1279710" y="4652935"/>
            <a:ext cx="163124" cy="455662"/>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p:cNvSpPr/>
          <p:nvPr/>
        </p:nvSpPr>
        <p:spPr>
          <a:xfrm flipV="1">
            <a:off x="1088253" y="4652934"/>
            <a:ext cx="317812" cy="477731"/>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a:off x="1279710" y="5154585"/>
            <a:ext cx="163124" cy="455662"/>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flipV="1">
            <a:off x="1088253" y="5154584"/>
            <a:ext cx="317812" cy="477731"/>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a:off x="1279710" y="2155131"/>
            <a:ext cx="163124" cy="455662"/>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flipV="1">
            <a:off x="1088253" y="2155130"/>
            <a:ext cx="317812" cy="477731"/>
          </a:xfrm>
          <a:custGeom>
            <a:avLst/>
            <a:gdLst>
              <a:gd name="connsiteX0" fmla="*/ 187182 w 187182"/>
              <a:gd name="connsiteY0" fmla="*/ 0 h 506028"/>
              <a:gd name="connsiteX1" fmla="*/ 36261 w 187182"/>
              <a:gd name="connsiteY1" fmla="*/ 159799 h 506028"/>
              <a:gd name="connsiteX2" fmla="*/ 9628 w 187182"/>
              <a:gd name="connsiteY2" fmla="*/ 372863 h 506028"/>
              <a:gd name="connsiteX3" fmla="*/ 169426 w 187182"/>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93959 w 193959"/>
              <a:gd name="connsiteY0" fmla="*/ 0 h 506028"/>
              <a:gd name="connsiteX1" fmla="*/ 25258 w 193959"/>
              <a:gd name="connsiteY1" fmla="*/ 126779 h 506028"/>
              <a:gd name="connsiteX2" fmla="*/ 16405 w 193959"/>
              <a:gd name="connsiteY2" fmla="*/ 372863 h 506028"/>
              <a:gd name="connsiteX3" fmla="*/ 176203 w 193959"/>
              <a:gd name="connsiteY3" fmla="*/ 506028 h 50602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513648"/>
              <a:gd name="connsiteX1" fmla="*/ 24850 w 185931"/>
              <a:gd name="connsiteY1" fmla="*/ 134399 h 513648"/>
              <a:gd name="connsiteX2" fmla="*/ 15997 w 185931"/>
              <a:gd name="connsiteY2" fmla="*/ 380483 h 513648"/>
              <a:gd name="connsiteX3" fmla="*/ 175795 w 185931"/>
              <a:gd name="connsiteY3" fmla="*/ 513648 h 513648"/>
              <a:gd name="connsiteX0" fmla="*/ 185931 w 185931"/>
              <a:gd name="connsiteY0" fmla="*/ 0 h 488248"/>
              <a:gd name="connsiteX1" fmla="*/ 24850 w 185931"/>
              <a:gd name="connsiteY1" fmla="*/ 134399 h 488248"/>
              <a:gd name="connsiteX2" fmla="*/ 15997 w 185931"/>
              <a:gd name="connsiteY2" fmla="*/ 380483 h 488248"/>
              <a:gd name="connsiteX3" fmla="*/ 175795 w 185931"/>
              <a:gd name="connsiteY3" fmla="*/ 488248 h 488248"/>
              <a:gd name="connsiteX0" fmla="*/ 185931 w 185931"/>
              <a:gd name="connsiteY0" fmla="*/ 0 h 473008"/>
              <a:gd name="connsiteX1" fmla="*/ 24850 w 185931"/>
              <a:gd name="connsiteY1" fmla="*/ 119159 h 473008"/>
              <a:gd name="connsiteX2" fmla="*/ 15997 w 185931"/>
              <a:gd name="connsiteY2" fmla="*/ 365243 h 473008"/>
              <a:gd name="connsiteX3" fmla="*/ 175795 w 185931"/>
              <a:gd name="connsiteY3" fmla="*/ 473008 h 473008"/>
              <a:gd name="connsiteX0" fmla="*/ 178630 w 178630"/>
              <a:gd name="connsiteY0" fmla="*/ 0 h 473008"/>
              <a:gd name="connsiteX1" fmla="*/ 37869 w 178630"/>
              <a:gd name="connsiteY1" fmla="*/ 119159 h 473008"/>
              <a:gd name="connsiteX2" fmla="*/ 8696 w 178630"/>
              <a:gd name="connsiteY2" fmla="*/ 365243 h 473008"/>
              <a:gd name="connsiteX3" fmla="*/ 168494 w 178630"/>
              <a:gd name="connsiteY3" fmla="*/ 473008 h 473008"/>
              <a:gd name="connsiteX0" fmla="*/ 163124 w 163124"/>
              <a:gd name="connsiteY0" fmla="*/ 0 h 473008"/>
              <a:gd name="connsiteX1" fmla="*/ 22363 w 163124"/>
              <a:gd name="connsiteY1" fmla="*/ 119159 h 473008"/>
              <a:gd name="connsiteX2" fmla="*/ 13510 w 163124"/>
              <a:gd name="connsiteY2" fmla="*/ 342383 h 473008"/>
              <a:gd name="connsiteX3" fmla="*/ 152988 w 163124"/>
              <a:gd name="connsiteY3" fmla="*/ 473008 h 473008"/>
            </a:gdLst>
            <a:ahLst/>
            <a:cxnLst>
              <a:cxn ang="0">
                <a:pos x="connsiteX0" y="connsiteY0"/>
              </a:cxn>
              <a:cxn ang="0">
                <a:pos x="connsiteX1" y="connsiteY1"/>
              </a:cxn>
              <a:cxn ang="0">
                <a:pos x="connsiteX2" y="connsiteY2"/>
              </a:cxn>
              <a:cxn ang="0">
                <a:pos x="connsiteX3" y="connsiteY3"/>
              </a:cxn>
            </a:cxnLst>
            <a:rect l="l" t="t" r="r" b="b"/>
            <a:pathLst>
              <a:path w="163124" h="473008">
                <a:moveTo>
                  <a:pt x="163124" y="0"/>
                </a:moveTo>
                <a:cubicBezTo>
                  <a:pt x="84679" y="20887"/>
                  <a:pt x="47299" y="62095"/>
                  <a:pt x="22363" y="119159"/>
                </a:cubicBezTo>
                <a:cubicBezTo>
                  <a:pt x="-2573" y="176223"/>
                  <a:pt x="-8261" y="283408"/>
                  <a:pt x="13510" y="342383"/>
                </a:cubicBezTo>
                <a:cubicBezTo>
                  <a:pt x="35281" y="401358"/>
                  <a:pt x="66406" y="445438"/>
                  <a:pt x="152988" y="473008"/>
                </a:cubicBezTo>
              </a:path>
            </a:pathLst>
          </a:custGeom>
          <a:noFill/>
          <a:ln w="9525">
            <a:solidFill>
              <a:schemeClr val="tx1">
                <a:lumMod val="75000"/>
                <a:lumOff val="25000"/>
              </a:schemeClr>
            </a:solidFill>
            <a:headEnd type="none" w="med" len="med"/>
            <a:tailEnd type="stealth"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2544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ircle(out)">
                                      <p:cBhvr>
                                        <p:cTn id="7" dur="500"/>
                                        <p:tgtEl>
                                          <p:spTgt spid="29"/>
                                        </p:tgtEl>
                                      </p:cBhvr>
                                    </p:animEffect>
                                  </p:childTnLst>
                                </p:cTn>
                              </p:par>
                              <p:par>
                                <p:cTn id="8" presetID="6" presetClass="entr" presetSubtype="32" fill="hold" nodeType="withEffect">
                                  <p:stCondLst>
                                    <p:cond delay="200"/>
                                  </p:stCondLst>
                                  <p:childTnLst>
                                    <p:set>
                                      <p:cBhvr>
                                        <p:cTn id="9" dur="1" fill="hold">
                                          <p:stCondLst>
                                            <p:cond delay="0"/>
                                          </p:stCondLst>
                                        </p:cTn>
                                        <p:tgtEl>
                                          <p:spTgt spid="28"/>
                                        </p:tgtEl>
                                        <p:attrNameLst>
                                          <p:attrName>style.visibility</p:attrName>
                                        </p:attrNameLst>
                                      </p:cBhvr>
                                      <p:to>
                                        <p:strVal val="visible"/>
                                      </p:to>
                                    </p:set>
                                    <p:animEffect transition="in" filter="circle(out)">
                                      <p:cBhvr>
                                        <p:cTn id="10" dur="500"/>
                                        <p:tgtEl>
                                          <p:spTgt spid="28"/>
                                        </p:tgtEl>
                                      </p:cBhvr>
                                    </p:animEffect>
                                  </p:childTnLst>
                                </p:cTn>
                              </p:par>
                              <p:par>
                                <p:cTn id="11" presetID="6" presetClass="entr" presetSubtype="32" fill="hold" nodeType="withEffect">
                                  <p:stCondLst>
                                    <p:cond delay="400"/>
                                  </p:stCondLst>
                                  <p:childTnLst>
                                    <p:set>
                                      <p:cBhvr>
                                        <p:cTn id="12" dur="1" fill="hold">
                                          <p:stCondLst>
                                            <p:cond delay="0"/>
                                          </p:stCondLst>
                                        </p:cTn>
                                        <p:tgtEl>
                                          <p:spTgt spid="27"/>
                                        </p:tgtEl>
                                        <p:attrNameLst>
                                          <p:attrName>style.visibility</p:attrName>
                                        </p:attrNameLst>
                                      </p:cBhvr>
                                      <p:to>
                                        <p:strVal val="visible"/>
                                      </p:to>
                                    </p:set>
                                    <p:animEffect transition="in" filter="circle(out)">
                                      <p:cBhvr>
                                        <p:cTn id="13" dur="500"/>
                                        <p:tgtEl>
                                          <p:spTgt spid="27"/>
                                        </p:tgtEl>
                                      </p:cBhvr>
                                    </p:animEffect>
                                  </p:childTnLst>
                                </p:cTn>
                              </p:par>
                              <p:par>
                                <p:cTn id="14" presetID="6" presetClass="entr" presetSubtype="32" fill="hold" nodeType="withEffect">
                                  <p:stCondLst>
                                    <p:cond delay="600"/>
                                  </p:stCondLst>
                                  <p:childTnLst>
                                    <p:set>
                                      <p:cBhvr>
                                        <p:cTn id="15" dur="1" fill="hold">
                                          <p:stCondLst>
                                            <p:cond delay="0"/>
                                          </p:stCondLst>
                                        </p:cTn>
                                        <p:tgtEl>
                                          <p:spTgt spid="26"/>
                                        </p:tgtEl>
                                        <p:attrNameLst>
                                          <p:attrName>style.visibility</p:attrName>
                                        </p:attrNameLst>
                                      </p:cBhvr>
                                      <p:to>
                                        <p:strVal val="visible"/>
                                      </p:to>
                                    </p:set>
                                    <p:animEffect transition="in" filter="circle(out)">
                                      <p:cBhvr>
                                        <p:cTn id="16" dur="500"/>
                                        <p:tgtEl>
                                          <p:spTgt spid="26"/>
                                        </p:tgtEl>
                                      </p:cBhvr>
                                    </p:animEffect>
                                  </p:childTnLst>
                                </p:cTn>
                              </p:par>
                              <p:par>
                                <p:cTn id="17" presetID="6" presetClass="entr" presetSubtype="32" fill="hold" nodeType="withEffect">
                                  <p:stCondLst>
                                    <p:cond delay="800"/>
                                  </p:stCondLst>
                                  <p:childTnLst>
                                    <p:set>
                                      <p:cBhvr>
                                        <p:cTn id="18" dur="1" fill="hold">
                                          <p:stCondLst>
                                            <p:cond delay="0"/>
                                          </p:stCondLst>
                                        </p:cTn>
                                        <p:tgtEl>
                                          <p:spTgt spid="24"/>
                                        </p:tgtEl>
                                        <p:attrNameLst>
                                          <p:attrName>style.visibility</p:attrName>
                                        </p:attrNameLst>
                                      </p:cBhvr>
                                      <p:to>
                                        <p:strVal val="visible"/>
                                      </p:to>
                                    </p:set>
                                    <p:animEffect transition="in" filter="circle(out)">
                                      <p:cBhvr>
                                        <p:cTn id="19" dur="500"/>
                                        <p:tgtEl>
                                          <p:spTgt spid="24"/>
                                        </p:tgtEl>
                                      </p:cBhvr>
                                    </p:animEffect>
                                  </p:childTnLst>
                                </p:cTn>
                              </p:par>
                              <p:par>
                                <p:cTn id="20" presetID="6" presetClass="entr" presetSubtype="32" fill="hold" nodeType="withEffect">
                                  <p:stCondLst>
                                    <p:cond delay="1000"/>
                                  </p:stCondLst>
                                  <p:childTnLst>
                                    <p:set>
                                      <p:cBhvr>
                                        <p:cTn id="21" dur="1" fill="hold">
                                          <p:stCondLst>
                                            <p:cond delay="0"/>
                                          </p:stCondLst>
                                        </p:cTn>
                                        <p:tgtEl>
                                          <p:spTgt spid="23"/>
                                        </p:tgtEl>
                                        <p:attrNameLst>
                                          <p:attrName>style.visibility</p:attrName>
                                        </p:attrNameLst>
                                      </p:cBhvr>
                                      <p:to>
                                        <p:strVal val="visible"/>
                                      </p:to>
                                    </p:set>
                                    <p:animEffect transition="in" filter="circle(out)">
                                      <p:cBhvr>
                                        <p:cTn id="22" dur="500"/>
                                        <p:tgtEl>
                                          <p:spTgt spid="23"/>
                                        </p:tgtEl>
                                      </p:cBhvr>
                                    </p:animEffect>
                                  </p:childTnLst>
                                </p:cTn>
                              </p:par>
                              <p:par>
                                <p:cTn id="23" presetID="6" presetClass="entr" presetSubtype="32" fill="hold" nodeType="withEffect">
                                  <p:stCondLst>
                                    <p:cond delay="1200"/>
                                  </p:stCondLst>
                                  <p:childTnLst>
                                    <p:set>
                                      <p:cBhvr>
                                        <p:cTn id="24" dur="1" fill="hold">
                                          <p:stCondLst>
                                            <p:cond delay="0"/>
                                          </p:stCondLst>
                                        </p:cTn>
                                        <p:tgtEl>
                                          <p:spTgt spid="15"/>
                                        </p:tgtEl>
                                        <p:attrNameLst>
                                          <p:attrName>style.visibility</p:attrName>
                                        </p:attrNameLst>
                                      </p:cBhvr>
                                      <p:to>
                                        <p:strVal val="visible"/>
                                      </p:to>
                                    </p:set>
                                    <p:animEffect transition="in" filter="circle(out)">
                                      <p:cBhvr>
                                        <p:cTn id="25" dur="500"/>
                                        <p:tgtEl>
                                          <p:spTgt spid="15"/>
                                        </p:tgtEl>
                                      </p:cBhvr>
                                    </p:animEffect>
                                  </p:childTnLst>
                                </p:cTn>
                              </p:par>
                              <p:par>
                                <p:cTn id="26" presetID="6" presetClass="entr" presetSubtype="32" fill="hold" nodeType="withEffect">
                                  <p:stCondLst>
                                    <p:cond delay="1400"/>
                                  </p:stCondLst>
                                  <p:childTnLst>
                                    <p:set>
                                      <p:cBhvr>
                                        <p:cTn id="27" dur="1" fill="hold">
                                          <p:stCondLst>
                                            <p:cond delay="0"/>
                                          </p:stCondLst>
                                        </p:cTn>
                                        <p:tgtEl>
                                          <p:spTgt spid="14"/>
                                        </p:tgtEl>
                                        <p:attrNameLst>
                                          <p:attrName>style.visibility</p:attrName>
                                        </p:attrNameLst>
                                      </p:cBhvr>
                                      <p:to>
                                        <p:strVal val="visible"/>
                                      </p:to>
                                    </p:set>
                                    <p:animEffect transition="in" filter="circle(out)">
                                      <p:cBhvr>
                                        <p:cTn id="28" dur="500"/>
                                        <p:tgtEl>
                                          <p:spTgt spid="14"/>
                                        </p:tgtEl>
                                      </p:cBhvr>
                                    </p:animEffect>
                                  </p:childTnLst>
                                </p:cTn>
                              </p:par>
                            </p:childTnLst>
                          </p:cTn>
                        </p:par>
                        <p:par>
                          <p:cTn id="29" fill="hold">
                            <p:stCondLst>
                              <p:cond delay="1900"/>
                            </p:stCondLst>
                            <p:childTnLst>
                              <p:par>
                                <p:cTn id="30" presetID="22" presetClass="entr" presetSubtype="1"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up)">
                                      <p:cBhvr>
                                        <p:cTn id="32" dur="200"/>
                                        <p:tgtEl>
                                          <p:spTgt spid="36"/>
                                        </p:tgtEl>
                                      </p:cBhvr>
                                    </p:animEffect>
                                  </p:childTnLst>
                                </p:cTn>
                              </p:par>
                            </p:childTnLst>
                          </p:cTn>
                        </p:par>
                        <p:par>
                          <p:cTn id="33" fill="hold">
                            <p:stCondLst>
                              <p:cond delay="2100"/>
                            </p:stCondLst>
                            <p:childTnLst>
                              <p:par>
                                <p:cTn id="34" presetID="22" presetClass="entr" presetSubtype="4"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down)">
                                      <p:cBhvr>
                                        <p:cTn id="36" dur="200"/>
                                        <p:tgtEl>
                                          <p:spTgt spid="37"/>
                                        </p:tgtEl>
                                      </p:cBhvr>
                                    </p:animEffect>
                                  </p:childTnLst>
                                </p:cTn>
                              </p:par>
                            </p:childTnLst>
                          </p:cTn>
                        </p:par>
                        <p:par>
                          <p:cTn id="37" fill="hold">
                            <p:stCondLst>
                              <p:cond delay="2300"/>
                            </p:stCondLst>
                            <p:childTnLst>
                              <p:par>
                                <p:cTn id="38" presetID="22" presetClass="entr" presetSubtype="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200"/>
                                        <p:tgtEl>
                                          <p:spTgt spid="20"/>
                                        </p:tgtEl>
                                      </p:cBhvr>
                                    </p:animEffect>
                                  </p:childTnLst>
                                </p:cTn>
                              </p:par>
                            </p:childTnLst>
                          </p:cTn>
                        </p:par>
                        <p:par>
                          <p:cTn id="41" fill="hold">
                            <p:stCondLst>
                              <p:cond delay="2500"/>
                            </p:stCondLst>
                            <p:childTnLst>
                              <p:par>
                                <p:cTn id="42" presetID="22" presetClass="entr" presetSubtype="4"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down)">
                                      <p:cBhvr>
                                        <p:cTn id="44" dur="200"/>
                                        <p:tgtEl>
                                          <p:spTgt spid="21"/>
                                        </p:tgtEl>
                                      </p:cBhvr>
                                    </p:animEffect>
                                  </p:childTnLst>
                                </p:cTn>
                              </p:par>
                            </p:childTnLst>
                          </p:cTn>
                        </p:par>
                        <p:par>
                          <p:cTn id="45" fill="hold">
                            <p:stCondLst>
                              <p:cond delay="2700"/>
                            </p:stCondLst>
                            <p:childTnLst>
                              <p:par>
                                <p:cTn id="46" presetID="22" presetClass="entr" presetSubtype="1"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up)">
                                      <p:cBhvr>
                                        <p:cTn id="48" dur="200"/>
                                        <p:tgtEl>
                                          <p:spTgt spid="8"/>
                                        </p:tgtEl>
                                      </p:cBhvr>
                                    </p:animEffect>
                                  </p:childTnLst>
                                </p:cTn>
                              </p:par>
                            </p:childTnLst>
                          </p:cTn>
                        </p:par>
                        <p:par>
                          <p:cTn id="49" fill="hold">
                            <p:stCondLst>
                              <p:cond delay="2900"/>
                            </p:stCondLst>
                            <p:childTnLst>
                              <p:par>
                                <p:cTn id="50" presetID="22" presetClass="entr" presetSubtype="4"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200"/>
                                        <p:tgtEl>
                                          <p:spTgt spid="17"/>
                                        </p:tgtEl>
                                      </p:cBhvr>
                                    </p:animEffect>
                                  </p:childTnLst>
                                </p:cTn>
                              </p:par>
                            </p:childTnLst>
                          </p:cTn>
                        </p:par>
                        <p:par>
                          <p:cTn id="53" fill="hold">
                            <p:stCondLst>
                              <p:cond delay="3300"/>
                            </p:stCondLst>
                            <p:childTnLst>
                              <p:par>
                                <p:cTn id="54" presetID="22" presetClass="entr" presetSubtype="1"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up)">
                                      <p:cBhvr>
                                        <p:cTn id="56" dur="200"/>
                                        <p:tgtEl>
                                          <p:spTgt spid="22"/>
                                        </p:tgtEl>
                                      </p:cBhvr>
                                    </p:animEffect>
                                  </p:childTnLst>
                                </p:cTn>
                              </p:par>
                            </p:childTnLst>
                          </p:cTn>
                        </p:par>
                        <p:par>
                          <p:cTn id="57" fill="hold">
                            <p:stCondLst>
                              <p:cond delay="3500"/>
                            </p:stCondLst>
                            <p:childTnLst>
                              <p:par>
                                <p:cTn id="58" presetID="22" presetClass="entr" presetSubtype="4"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down)">
                                      <p:cBhvr>
                                        <p:cTn id="60" dur="200"/>
                                        <p:tgtEl>
                                          <p:spTgt spid="25"/>
                                        </p:tgtEl>
                                      </p:cBhvr>
                                    </p:animEffect>
                                  </p:childTnLst>
                                </p:cTn>
                              </p:par>
                            </p:childTnLst>
                          </p:cTn>
                        </p:par>
                        <p:par>
                          <p:cTn id="61" fill="hold">
                            <p:stCondLst>
                              <p:cond delay="3700"/>
                            </p:stCondLst>
                            <p:childTnLst>
                              <p:par>
                                <p:cTn id="62" presetID="22" presetClass="entr" presetSubtype="1"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up)">
                                      <p:cBhvr>
                                        <p:cTn id="64" dur="200"/>
                                        <p:tgtEl>
                                          <p:spTgt spid="30"/>
                                        </p:tgtEl>
                                      </p:cBhvr>
                                    </p:animEffect>
                                  </p:childTnLst>
                                </p:cTn>
                              </p:par>
                            </p:childTnLst>
                          </p:cTn>
                        </p:par>
                        <p:par>
                          <p:cTn id="65" fill="hold">
                            <p:stCondLst>
                              <p:cond delay="3900"/>
                            </p:stCondLst>
                            <p:childTnLst>
                              <p:par>
                                <p:cTn id="66" presetID="22" presetClass="entr" presetSubtype="4"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down)">
                                      <p:cBhvr>
                                        <p:cTn id="68" dur="200"/>
                                        <p:tgtEl>
                                          <p:spTgt spid="31"/>
                                        </p:tgtEl>
                                      </p:cBhvr>
                                    </p:animEffect>
                                  </p:childTnLst>
                                </p:cTn>
                              </p:par>
                            </p:childTnLst>
                          </p:cTn>
                        </p:par>
                        <p:par>
                          <p:cTn id="69" fill="hold">
                            <p:stCondLst>
                              <p:cond delay="4100"/>
                            </p:stCondLst>
                            <p:childTnLst>
                              <p:par>
                                <p:cTn id="70" presetID="22" presetClass="entr" presetSubtype="1"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wipe(up)">
                                      <p:cBhvr>
                                        <p:cTn id="72" dur="200"/>
                                        <p:tgtEl>
                                          <p:spTgt spid="32"/>
                                        </p:tgtEl>
                                      </p:cBhvr>
                                    </p:animEffect>
                                  </p:childTnLst>
                                </p:cTn>
                              </p:par>
                            </p:childTnLst>
                          </p:cTn>
                        </p:par>
                        <p:par>
                          <p:cTn id="73" fill="hold">
                            <p:stCondLst>
                              <p:cond delay="4300"/>
                            </p:stCondLst>
                            <p:childTnLst>
                              <p:par>
                                <p:cTn id="74" presetID="22" presetClass="entr" presetSubtype="4"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down)">
                                      <p:cBhvr>
                                        <p:cTn id="76" dur="200"/>
                                        <p:tgtEl>
                                          <p:spTgt spid="33"/>
                                        </p:tgtEl>
                                      </p:cBhvr>
                                    </p:animEffect>
                                  </p:childTnLst>
                                </p:cTn>
                              </p:par>
                            </p:childTnLst>
                          </p:cTn>
                        </p:par>
                        <p:par>
                          <p:cTn id="77" fill="hold">
                            <p:stCondLst>
                              <p:cond delay="4500"/>
                            </p:stCondLst>
                            <p:childTnLst>
                              <p:par>
                                <p:cTn id="78" presetID="22" presetClass="entr" presetSubtype="1"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wipe(up)">
                                      <p:cBhvr>
                                        <p:cTn id="80" dur="200"/>
                                        <p:tgtEl>
                                          <p:spTgt spid="34"/>
                                        </p:tgtEl>
                                      </p:cBhvr>
                                    </p:animEffect>
                                  </p:childTnLst>
                                </p:cTn>
                              </p:par>
                            </p:childTnLst>
                          </p:cTn>
                        </p:par>
                        <p:par>
                          <p:cTn id="81" fill="hold">
                            <p:stCondLst>
                              <p:cond delay="4700"/>
                            </p:stCondLst>
                            <p:childTnLst>
                              <p:par>
                                <p:cTn id="82" presetID="22" presetClass="entr" presetSubtype="4"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wipe(down)">
                                      <p:cBhvr>
                                        <p:cTn id="84"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animBg="1"/>
      <p:bldP spid="20" grpId="0" animBg="1"/>
      <p:bldP spid="21" grpId="0" animBg="1"/>
      <p:bldP spid="22" grpId="0" animBg="1"/>
      <p:bldP spid="25"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Review</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111071"/>
              </p:ext>
            </p:extLst>
          </p:nvPr>
        </p:nvGraphicFramePr>
        <p:xfrm>
          <a:off x="1047565" y="2192094"/>
          <a:ext cx="7057748" cy="3657600"/>
        </p:xfrm>
        <a:graphic>
          <a:graphicData uri="http://schemas.openxmlformats.org/drawingml/2006/table">
            <a:tbl>
              <a:tblPr firstCol="1" bandRow="1">
                <a:tableStyleId>{2A488322-F2BA-4B5B-9748-0D474271808F}</a:tableStyleId>
              </a:tblPr>
              <a:tblGrid>
                <a:gridCol w="1029810"/>
                <a:gridCol w="2379215"/>
                <a:gridCol w="3648723"/>
              </a:tblGrid>
              <a:tr h="370840">
                <a:tc rowSpan="4">
                  <a:txBody>
                    <a:bodyPr/>
                    <a:lstStyle/>
                    <a:p>
                      <a:r>
                        <a:rPr lang="en-US" dirty="0" smtClean="0"/>
                        <a:t>For each source:</a:t>
                      </a:r>
                      <a:endParaRPr lang="en-US" dirty="0"/>
                    </a:p>
                  </a:txBody>
                  <a:tcPr>
                    <a:solidFill>
                      <a:schemeClr val="accent1">
                        <a:lumMod val="60000"/>
                        <a:lumOff val="40000"/>
                      </a:schemeClr>
                    </a:solidFill>
                  </a:tcPr>
                </a:tc>
                <a:tc>
                  <a:txBody>
                    <a:bodyPr/>
                    <a:lstStyle/>
                    <a:p>
                      <a:r>
                        <a:rPr lang="en-US" dirty="0" smtClean="0"/>
                        <a:t>Does</a:t>
                      </a:r>
                      <a:r>
                        <a:rPr lang="en-US" baseline="0" dirty="0" smtClean="0"/>
                        <a:t> the source meet the requirements of the assignment?</a:t>
                      </a:r>
                      <a:endParaRPr lang="en-US" dirty="0"/>
                    </a:p>
                  </a:txBody>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baseline="0" dirty="0" smtClean="0"/>
                        <a:t>Type of source</a:t>
                      </a:r>
                      <a:endParaRPr lang="en-US" dirty="0" smtClean="0"/>
                    </a:p>
                    <a:p>
                      <a:pPr marL="285750" indent="-285750">
                        <a:buFont typeface="Wingdings" panose="05000000000000000000" pitchFamily="2" charset="2"/>
                        <a:buChar char="ü"/>
                      </a:pPr>
                      <a:r>
                        <a:rPr lang="en-US" dirty="0" smtClean="0"/>
                        <a:t>Checked</a:t>
                      </a:r>
                      <a:r>
                        <a:rPr lang="en-US" baseline="0" dirty="0" smtClean="0"/>
                        <a:t> for credibility</a:t>
                      </a:r>
                    </a:p>
                  </a:txBody>
                  <a:tcPr/>
                </a:tc>
              </a:tr>
              <a:tr h="370840">
                <a:tc vMerge="1">
                  <a:txBody>
                    <a:bodyPr/>
                    <a:lstStyle/>
                    <a:p>
                      <a:endParaRPr lang="en-US" dirty="0"/>
                    </a:p>
                  </a:txBody>
                  <a:tcPr/>
                </a:tc>
                <a:tc>
                  <a:txBody>
                    <a:bodyPr/>
                    <a:lstStyle/>
                    <a:p>
                      <a:r>
                        <a:rPr lang="en-US" dirty="0" smtClean="0"/>
                        <a:t>So what?</a:t>
                      </a:r>
                      <a:endParaRPr lang="en-US" dirty="0"/>
                    </a:p>
                  </a:txBody>
                  <a:tcPr/>
                </a:tc>
                <a:tc>
                  <a:txBody>
                    <a:bodyPr/>
                    <a:lstStyle/>
                    <a:p>
                      <a:pPr marL="285750" indent="-285750">
                        <a:buFont typeface="Wingdings" panose="05000000000000000000" pitchFamily="2" charset="2"/>
                        <a:buChar char="ü"/>
                      </a:pPr>
                      <a:r>
                        <a:rPr lang="en-US" dirty="0" smtClean="0"/>
                        <a:t>Why did you pick this source instead of another?</a:t>
                      </a:r>
                      <a:endParaRPr lang="en-US" dirty="0"/>
                    </a:p>
                  </a:txBody>
                  <a:tcPr/>
                </a:tc>
              </a:tr>
              <a:tr h="370840">
                <a:tc vMerge="1">
                  <a:txBody>
                    <a:bodyPr/>
                    <a:lstStyle/>
                    <a:p>
                      <a:endParaRPr lang="en-US" dirty="0"/>
                    </a:p>
                  </a:txBody>
                  <a:tcPr/>
                </a:tc>
                <a:tc>
                  <a:txBody>
                    <a:bodyPr/>
                    <a:lstStyle/>
                    <a:p>
                      <a:r>
                        <a:rPr lang="en-US" dirty="0" smtClean="0"/>
                        <a:t>Who cares?</a:t>
                      </a:r>
                      <a:endParaRPr lang="en-US" dirty="0"/>
                    </a:p>
                  </a:txBody>
                  <a:tcPr/>
                </a:tc>
                <a:tc>
                  <a:txBody>
                    <a:bodyPr/>
                    <a:lstStyle/>
                    <a:p>
                      <a:pPr marL="285750" indent="-285750">
                        <a:buFont typeface="Wingdings" panose="05000000000000000000" pitchFamily="2" charset="2"/>
                        <a:buChar char="ü"/>
                      </a:pPr>
                      <a:r>
                        <a:rPr lang="en-US" dirty="0" smtClean="0"/>
                        <a:t>What is your reader</a:t>
                      </a:r>
                      <a:r>
                        <a:rPr lang="en-US" baseline="0" dirty="0" smtClean="0"/>
                        <a:t> going to get out of having this source in your paper?</a:t>
                      </a:r>
                    </a:p>
                    <a:p>
                      <a:pPr marL="285750" indent="-285750">
                        <a:buFont typeface="Wingdings" panose="05000000000000000000" pitchFamily="2" charset="2"/>
                        <a:buChar char="ü"/>
                      </a:pPr>
                      <a:r>
                        <a:rPr lang="en-US" baseline="0" dirty="0" smtClean="0"/>
                        <a:t>What work is this source going to do in your paper?</a:t>
                      </a:r>
                    </a:p>
                  </a:txBody>
                  <a:tcPr/>
                </a:tc>
              </a:tr>
              <a:tr h="370840">
                <a:tc vMerge="1">
                  <a:txBody>
                    <a:bodyPr/>
                    <a:lstStyle/>
                    <a:p>
                      <a:endParaRPr lang="en-US" dirty="0"/>
                    </a:p>
                  </a:txBody>
                  <a:tcPr/>
                </a:tc>
                <a:tc>
                  <a:txBody>
                    <a:bodyPr/>
                    <a:lstStyle/>
                    <a:p>
                      <a:r>
                        <a:rPr lang="en-US" dirty="0" smtClean="0"/>
                        <a:t>Integrating</a:t>
                      </a:r>
                      <a:endParaRPr lang="en-US" dirty="0"/>
                    </a:p>
                  </a:txBody>
                  <a:tcPr/>
                </a:tc>
                <a:tc>
                  <a:txBody>
                    <a:bodyPr/>
                    <a:lstStyle/>
                    <a:p>
                      <a:pPr marL="285750" indent="-285750">
                        <a:buFont typeface="Wingdings" panose="05000000000000000000" pitchFamily="2" charset="2"/>
                        <a:buChar char="ü"/>
                      </a:pPr>
                      <a:r>
                        <a:rPr lang="en-US" dirty="0" smtClean="0"/>
                        <a:t>Why here?</a:t>
                      </a:r>
                    </a:p>
                    <a:p>
                      <a:pPr marL="285750" indent="-285750">
                        <a:buFont typeface="Wingdings" panose="05000000000000000000" pitchFamily="2" charset="2"/>
                        <a:buChar char="ü"/>
                      </a:pPr>
                      <a:r>
                        <a:rPr lang="en-US" dirty="0" smtClean="0"/>
                        <a:t>Why this?</a:t>
                      </a:r>
                      <a:endParaRPr lang="en-US" dirty="0"/>
                    </a:p>
                  </a:txBody>
                  <a:tcPr/>
                </a:tc>
              </a:tr>
            </a:tbl>
          </a:graphicData>
        </a:graphic>
      </p:graphicFrame>
    </p:spTree>
    <p:extLst>
      <p:ext uri="{BB962C8B-B14F-4D97-AF65-F5344CB8AC3E}">
        <p14:creationId xmlns:p14="http://schemas.microsoft.com/office/powerpoint/2010/main" val="4449902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Integrate Sources?</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881311874"/>
              </p:ext>
            </p:extLst>
          </p:nvPr>
        </p:nvGraphicFramePr>
        <p:xfrm>
          <a:off x="1056443" y="2085555"/>
          <a:ext cx="7039992" cy="3931920"/>
        </p:xfrm>
        <a:graphic>
          <a:graphicData uri="http://schemas.openxmlformats.org/drawingml/2006/table">
            <a:tbl>
              <a:tblPr firstCol="1" bandRow="1">
                <a:tableStyleId>{2A488322-F2BA-4B5B-9748-0D474271808F}</a:tableStyleId>
              </a:tblPr>
              <a:tblGrid>
                <a:gridCol w="1185268"/>
                <a:gridCol w="5854724"/>
              </a:tblGrid>
              <a:tr h="370840">
                <a:tc>
                  <a:txBody>
                    <a:bodyPr/>
                    <a:lstStyle/>
                    <a:p>
                      <a:r>
                        <a:rPr lang="en-US" dirty="0" smtClean="0"/>
                        <a:t>Definition</a:t>
                      </a:r>
                      <a:endParaRPr lang="en-US" dirty="0"/>
                    </a:p>
                  </a:txBody>
                  <a:tcPr>
                    <a:solidFill>
                      <a:schemeClr val="accent1">
                        <a:lumMod val="60000"/>
                        <a:lumOff val="40000"/>
                      </a:schemeClr>
                    </a:solidFill>
                  </a:tcPr>
                </a:tc>
                <a:tc>
                  <a:txBody>
                    <a:bodyPr/>
                    <a:lstStyle/>
                    <a:p>
                      <a:pPr marL="0" indent="0">
                        <a:buClr>
                          <a:schemeClr val="accent1"/>
                        </a:buClr>
                        <a:buFont typeface="+mj-lt"/>
                        <a:buNone/>
                      </a:pPr>
                      <a:r>
                        <a:rPr lang="en-US" sz="1600" dirty="0" smtClean="0"/>
                        <a:t>Presenting</a:t>
                      </a:r>
                      <a:r>
                        <a:rPr lang="en-US" sz="1600" baseline="0" dirty="0" smtClean="0"/>
                        <a:t> and using information from other sources in order to develop and strengthen your own ideas</a:t>
                      </a:r>
                      <a:endParaRPr lang="en-US" sz="1600" dirty="0"/>
                    </a:p>
                  </a:txBody>
                  <a:tcPr/>
                </a:tc>
              </a:tr>
              <a:tr h="370840">
                <a:tc>
                  <a:txBody>
                    <a:bodyPr/>
                    <a:lstStyle/>
                    <a:p>
                      <a:r>
                        <a:rPr lang="en-US" dirty="0" smtClean="0"/>
                        <a:t>Reasons</a:t>
                      </a:r>
                      <a:endParaRPr lang="en-US" dirty="0"/>
                    </a:p>
                  </a:txBody>
                  <a:tcPr>
                    <a:solidFill>
                      <a:schemeClr val="accent1">
                        <a:lumMod val="60000"/>
                        <a:lumOff val="40000"/>
                      </a:schemeClr>
                    </a:solidFill>
                  </a:tcPr>
                </a:tc>
                <a:tc>
                  <a:txBody>
                    <a:bodyPr/>
                    <a:lstStyle/>
                    <a:p>
                      <a:pPr marL="342900" indent="-342900">
                        <a:buClr>
                          <a:schemeClr val="accent1"/>
                        </a:buClr>
                        <a:buFont typeface="+mj-lt"/>
                        <a:buAutoNum type="arabicPeriod"/>
                      </a:pPr>
                      <a:r>
                        <a:rPr lang="en-US" sz="1600" dirty="0" smtClean="0"/>
                        <a:t>To give background</a:t>
                      </a:r>
                      <a:r>
                        <a:rPr lang="en-US" sz="1600" baseline="0" dirty="0" smtClean="0"/>
                        <a:t> information so reader understands topic.</a:t>
                      </a:r>
                    </a:p>
                    <a:p>
                      <a:pPr marL="342900" indent="-342900">
                        <a:buClr>
                          <a:schemeClr val="accent1"/>
                        </a:buClr>
                        <a:buFont typeface="+mj-lt"/>
                        <a:buAutoNum type="arabicPeriod"/>
                      </a:pPr>
                      <a:r>
                        <a:rPr lang="en-US" sz="1600" baseline="0" dirty="0" smtClean="0"/>
                        <a:t>To put your ideas inside of a larger conversation: you first have to say what other people say in order to have something to respond to.</a:t>
                      </a:r>
                    </a:p>
                    <a:p>
                      <a:pPr marL="342900" indent="-342900">
                        <a:buClr>
                          <a:schemeClr val="accent1"/>
                        </a:buClr>
                        <a:buFont typeface="+mj-lt"/>
                        <a:buAutoNum type="arabicPeriod"/>
                      </a:pPr>
                      <a:r>
                        <a:rPr lang="en-US" sz="1600" baseline="0" dirty="0" smtClean="0"/>
                        <a:t>To make what you have to say more meaningful by putting it next to what other people say.</a:t>
                      </a:r>
                    </a:p>
                    <a:p>
                      <a:pPr marL="342900" indent="-342900">
                        <a:buClr>
                          <a:schemeClr val="accent1"/>
                        </a:buClr>
                        <a:buFont typeface="+mj-lt"/>
                        <a:buAutoNum type="arabicPeriod"/>
                      </a:pPr>
                      <a:r>
                        <a:rPr lang="en-US" sz="1600" baseline="0" dirty="0" smtClean="0"/>
                        <a:t>To build stronger arguments.</a:t>
                      </a:r>
                    </a:p>
                    <a:p>
                      <a:pPr marL="342900" indent="-342900">
                        <a:buClr>
                          <a:schemeClr val="accent1"/>
                        </a:buClr>
                        <a:buFont typeface="+mj-lt"/>
                        <a:buAutoNum type="arabicPeriod"/>
                      </a:pPr>
                      <a:r>
                        <a:rPr lang="en-US" sz="1600" baseline="0" dirty="0" smtClean="0"/>
                        <a:t>To establish your credibility: the reader is more likely to believe what you say if you’re fair to the other side.</a:t>
                      </a:r>
                      <a:endParaRPr lang="en-US" sz="1600" dirty="0"/>
                    </a:p>
                  </a:txBody>
                  <a:tcPr/>
                </a:tc>
              </a:tr>
              <a:tr h="370840">
                <a:tc>
                  <a:txBody>
                    <a:bodyPr/>
                    <a:lstStyle/>
                    <a:p>
                      <a:r>
                        <a:rPr lang="en-US" dirty="0" smtClean="0"/>
                        <a:t>Steps</a:t>
                      </a:r>
                      <a:endParaRPr lang="en-US" dirty="0"/>
                    </a:p>
                  </a:txBody>
                  <a:tcPr>
                    <a:solidFill>
                      <a:schemeClr val="accent1">
                        <a:lumMod val="60000"/>
                        <a:lumOff val="40000"/>
                      </a:schemeClr>
                    </a:solidFill>
                  </a:tcPr>
                </a:tc>
                <a:tc>
                  <a:txBody>
                    <a:bodyPr/>
                    <a:lstStyle/>
                    <a:p>
                      <a:pPr marL="342900" indent="-342900">
                        <a:buClr>
                          <a:schemeClr val="accent1"/>
                        </a:buClr>
                        <a:buFont typeface="+mj-lt"/>
                        <a:buAutoNum type="arabicPeriod"/>
                      </a:pPr>
                      <a:r>
                        <a:rPr lang="en-US" sz="1600" dirty="0" smtClean="0"/>
                        <a:t>Decide how the information or ideas will be useful to you.</a:t>
                      </a:r>
                    </a:p>
                    <a:p>
                      <a:pPr marL="342900" indent="-342900">
                        <a:buClr>
                          <a:schemeClr val="accent1"/>
                        </a:buClr>
                        <a:buFont typeface="+mj-lt"/>
                        <a:buAutoNum type="arabicPeriod"/>
                      </a:pPr>
                      <a:r>
                        <a:rPr lang="en-US" sz="1600" dirty="0" smtClean="0"/>
                        <a:t>Decide which is appropriate:</a:t>
                      </a:r>
                      <a:r>
                        <a:rPr lang="en-US" sz="1600" baseline="0" dirty="0" smtClean="0"/>
                        <a:t> summary, paraphrase, or quotation.</a:t>
                      </a:r>
                    </a:p>
                    <a:p>
                      <a:pPr marL="342900" indent="-342900">
                        <a:buClr>
                          <a:schemeClr val="accent1"/>
                        </a:buClr>
                        <a:buFont typeface="+mj-lt"/>
                        <a:buAutoNum type="arabicPeriod"/>
                      </a:pPr>
                      <a:r>
                        <a:rPr lang="en-US" sz="1600" baseline="0" dirty="0" smtClean="0"/>
                        <a:t>Integrate the source into your paper using MLA Style guidelines.</a:t>
                      </a:r>
                      <a:endParaRPr lang="en-US" sz="1600" dirty="0"/>
                    </a:p>
                  </a:txBody>
                  <a:tcPr/>
                </a:tc>
              </a:tr>
            </a:tbl>
          </a:graphicData>
        </a:graphic>
      </p:graphicFrame>
    </p:spTree>
    <p:extLst>
      <p:ext uri="{BB962C8B-B14F-4D97-AF65-F5344CB8AC3E}">
        <p14:creationId xmlns:p14="http://schemas.microsoft.com/office/powerpoint/2010/main" val="3187043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1725303" y="1981730"/>
            <a:ext cx="5702733" cy="4192716"/>
            <a:chOff x="1085634" y="404275"/>
            <a:chExt cx="9327926" cy="6858000"/>
          </a:xfrm>
          <a:effectLst>
            <a:outerShdw blurRad="50800" dist="38100" dir="2700000" algn="tl" rotWithShape="0">
              <a:prstClr val="black">
                <a:alpha val="40000"/>
              </a:prstClr>
            </a:outerShdw>
          </a:effectLst>
        </p:grpSpPr>
        <p:pic>
          <p:nvPicPr>
            <p:cNvPr id="48" name="Picture 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634" y="404275"/>
              <a:ext cx="4640115" cy="6858000"/>
            </a:xfrm>
            <a:prstGeom prst="rect">
              <a:avLst/>
            </a:prstGeom>
          </p:spPr>
        </p:pic>
        <p:pic>
          <p:nvPicPr>
            <p:cNvPr id="49" name="Picture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5749" y="404275"/>
              <a:ext cx="4687811" cy="6858000"/>
            </a:xfrm>
            <a:prstGeom prst="rect">
              <a:avLst/>
            </a:prstGeom>
          </p:spPr>
        </p:pic>
      </p:grpSp>
      <p:grpSp>
        <p:nvGrpSpPr>
          <p:cNvPr id="6" name="Group 5"/>
          <p:cNvGrpSpPr/>
          <p:nvPr/>
        </p:nvGrpSpPr>
        <p:grpSpPr>
          <a:xfrm>
            <a:off x="1725304" y="1988598"/>
            <a:ext cx="5693393" cy="4185848"/>
            <a:chOff x="-979529" y="159798"/>
            <a:chExt cx="9327926" cy="6858000"/>
          </a:xfrm>
          <a:effectLst>
            <a:outerShdw blurRad="50800" dist="38100" dir="2700000" algn="tl" rotWithShape="0">
              <a:prstClr val="black">
                <a:alpha val="40000"/>
              </a:prstClr>
            </a:outerShdw>
          </a:effectLst>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529" y="159798"/>
              <a:ext cx="4640115" cy="685800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0586" y="159798"/>
              <a:ext cx="4687811" cy="6858000"/>
            </a:xfrm>
            <a:prstGeom prst="rect">
              <a:avLst/>
            </a:prstGeom>
          </p:spPr>
        </p:pic>
      </p:grpSp>
      <p:sp>
        <p:nvSpPr>
          <p:cNvPr id="7" name="TextBox 6"/>
          <p:cNvSpPr txBox="1"/>
          <p:nvPr/>
        </p:nvSpPr>
        <p:spPr>
          <a:xfrm>
            <a:off x="1355753" y="1981730"/>
            <a:ext cx="1062327" cy="338554"/>
          </a:xfrm>
          <a:prstGeom prst="rect">
            <a:avLst/>
          </a:prstGeom>
          <a:solidFill>
            <a:schemeClr val="accent6">
              <a:lumMod val="20000"/>
              <a:lumOff val="80000"/>
            </a:schemeClr>
          </a:solidFill>
        </p:spPr>
        <p:txBody>
          <a:bodyPr wrap="square" rtlCol="0">
            <a:spAutoFit/>
          </a:bodyPr>
          <a:lstStyle/>
          <a:p>
            <a:r>
              <a:rPr lang="en-US" sz="800" dirty="0">
                <a:solidFill>
                  <a:schemeClr val="accent3"/>
                </a:solidFill>
                <a:latin typeface="Segoe Print" panose="02000600000000000000" pitchFamily="2" charset="0"/>
                <a:cs typeface="MV Boli" panose="02000500030200090000" pitchFamily="2" charset="0"/>
              </a:rPr>
              <a:t>e</a:t>
            </a:r>
            <a:r>
              <a:rPr lang="en-US" sz="800" dirty="0" smtClean="0">
                <a:solidFill>
                  <a:schemeClr val="accent3"/>
                </a:solidFill>
                <a:latin typeface="Segoe Print" panose="02000600000000000000" pitchFamily="2" charset="0"/>
                <a:cs typeface="MV Boli" panose="02000500030200090000" pitchFamily="2" charset="0"/>
              </a:rPr>
              <a:t>xample of quiet determination</a:t>
            </a:r>
            <a:endParaRPr lang="en-US" sz="800" dirty="0">
              <a:solidFill>
                <a:schemeClr val="accent3"/>
              </a:solidFill>
              <a:latin typeface="Segoe Print" panose="02000600000000000000" pitchFamily="2" charset="0"/>
              <a:cs typeface="MV Boli" panose="02000500030200090000" pitchFamily="2" charset="0"/>
            </a:endParaRPr>
          </a:p>
        </p:txBody>
      </p:sp>
      <p:cxnSp>
        <p:nvCxnSpPr>
          <p:cNvPr id="9" name="Straight Arrow Connector 8"/>
          <p:cNvCxnSpPr/>
          <p:nvPr/>
        </p:nvCxnSpPr>
        <p:spPr>
          <a:xfrm>
            <a:off x="2245360" y="2200541"/>
            <a:ext cx="266700" cy="295777"/>
          </a:xfrm>
          <a:prstGeom prst="straightConnector1">
            <a:avLst/>
          </a:prstGeom>
          <a:ln w="6350">
            <a:solidFill>
              <a:schemeClr val="accent3"/>
            </a:solidFill>
            <a:tailEnd type="stealth" w="sm" len="lg"/>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84242" y="2576625"/>
            <a:ext cx="1260318" cy="338554"/>
          </a:xfrm>
          <a:prstGeom prst="rect">
            <a:avLst/>
          </a:prstGeom>
          <a:solidFill>
            <a:schemeClr val="accent6">
              <a:lumMod val="20000"/>
              <a:lumOff val="80000"/>
            </a:schemeClr>
          </a:solidFill>
        </p:spPr>
        <p:txBody>
          <a:bodyPr wrap="square" rtlCol="0">
            <a:spAutoFit/>
          </a:bodyPr>
          <a:lstStyle/>
          <a:p>
            <a:r>
              <a:rPr lang="en-US" sz="800" dirty="0" smtClean="0">
                <a:solidFill>
                  <a:schemeClr val="accent3"/>
                </a:solidFill>
                <a:latin typeface="Segoe Print" panose="02000600000000000000" pitchFamily="2" charset="0"/>
                <a:cs typeface="MV Boli" panose="02000500030200090000" pitchFamily="2" charset="0"/>
              </a:rPr>
              <a:t>Is this really (just) a “Chinese” thing?</a:t>
            </a:r>
            <a:endParaRPr lang="en-US" sz="800" dirty="0">
              <a:solidFill>
                <a:schemeClr val="accent3"/>
              </a:solidFill>
              <a:latin typeface="Segoe Print" panose="02000600000000000000" pitchFamily="2" charset="0"/>
              <a:cs typeface="MV Boli" panose="02000500030200090000" pitchFamily="2" charset="0"/>
            </a:endParaRPr>
          </a:p>
        </p:txBody>
      </p:sp>
      <p:sp>
        <p:nvSpPr>
          <p:cNvPr id="13" name="TextBox 12"/>
          <p:cNvSpPr txBox="1"/>
          <p:nvPr/>
        </p:nvSpPr>
        <p:spPr>
          <a:xfrm>
            <a:off x="614488" y="2998321"/>
            <a:ext cx="1530072" cy="461665"/>
          </a:xfrm>
          <a:prstGeom prst="rect">
            <a:avLst/>
          </a:prstGeom>
          <a:solidFill>
            <a:schemeClr val="accent6">
              <a:lumMod val="20000"/>
              <a:lumOff val="80000"/>
            </a:schemeClr>
          </a:solidFill>
        </p:spPr>
        <p:txBody>
          <a:bodyPr wrap="square" rtlCol="0">
            <a:spAutoFit/>
          </a:bodyPr>
          <a:lstStyle/>
          <a:p>
            <a:r>
              <a:rPr lang="en-US" sz="800" dirty="0" smtClean="0">
                <a:solidFill>
                  <a:schemeClr val="accent3"/>
                </a:solidFill>
                <a:latin typeface="Segoe Print" panose="02000600000000000000" pitchFamily="2" charset="0"/>
                <a:cs typeface="MV Boli" panose="02000500030200090000" pitchFamily="2" charset="0"/>
              </a:rPr>
              <a:t>What determines parents’ pride in their kids?</a:t>
            </a:r>
          </a:p>
          <a:p>
            <a:r>
              <a:rPr lang="en-US" sz="800" dirty="0" smtClean="0">
                <a:solidFill>
                  <a:schemeClr val="accent3"/>
                </a:solidFill>
                <a:latin typeface="Segoe Print" panose="02000600000000000000" pitchFamily="2" charset="0"/>
                <a:cs typeface="MV Boli" panose="02000500030200090000" pitchFamily="2" charset="0"/>
              </a:rPr>
              <a:t>success=?</a:t>
            </a:r>
            <a:endParaRPr lang="en-US" sz="800" dirty="0">
              <a:solidFill>
                <a:schemeClr val="accent3"/>
              </a:solidFill>
              <a:latin typeface="Segoe Print" panose="02000600000000000000" pitchFamily="2" charset="0"/>
              <a:cs typeface="MV Boli" panose="02000500030200090000" pitchFamily="2" charset="0"/>
            </a:endParaRPr>
          </a:p>
        </p:txBody>
      </p:sp>
      <p:cxnSp>
        <p:nvCxnSpPr>
          <p:cNvPr id="15" name="Straight Arrow Connector 14"/>
          <p:cNvCxnSpPr/>
          <p:nvPr/>
        </p:nvCxnSpPr>
        <p:spPr>
          <a:xfrm flipV="1">
            <a:off x="2088763" y="2966978"/>
            <a:ext cx="260621" cy="124850"/>
          </a:xfrm>
          <a:prstGeom prst="straightConnector1">
            <a:avLst/>
          </a:prstGeom>
          <a:ln w="6350">
            <a:solidFill>
              <a:schemeClr val="accent3"/>
            </a:solidFill>
            <a:tailEnd type="stealth" w="sm"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401795" y="3650007"/>
            <a:ext cx="742765" cy="461665"/>
          </a:xfrm>
          <a:prstGeom prst="rect">
            <a:avLst/>
          </a:prstGeom>
          <a:solidFill>
            <a:schemeClr val="accent6">
              <a:lumMod val="20000"/>
              <a:lumOff val="80000"/>
            </a:schemeClr>
          </a:solidFill>
        </p:spPr>
        <p:txBody>
          <a:bodyPr wrap="square" rtlCol="0">
            <a:spAutoFit/>
          </a:bodyPr>
          <a:lstStyle/>
          <a:p>
            <a:r>
              <a:rPr lang="en-US" sz="800" dirty="0" smtClean="0">
                <a:solidFill>
                  <a:schemeClr val="accent3"/>
                </a:solidFill>
                <a:latin typeface="Segoe Print" panose="02000600000000000000" pitchFamily="2" charset="0"/>
                <a:cs typeface="MV Boli" panose="02000500030200090000" pitchFamily="2" charset="0"/>
              </a:rPr>
              <a:t>what is connection between</a:t>
            </a:r>
            <a:endParaRPr lang="en-US" sz="800" dirty="0">
              <a:solidFill>
                <a:schemeClr val="accent3"/>
              </a:solidFill>
              <a:latin typeface="Segoe Print" panose="02000600000000000000" pitchFamily="2" charset="0"/>
              <a:cs typeface="MV Boli" panose="02000500030200090000" pitchFamily="2" charset="0"/>
            </a:endParaRPr>
          </a:p>
        </p:txBody>
      </p:sp>
      <p:sp>
        <p:nvSpPr>
          <p:cNvPr id="19" name="Title 18"/>
          <p:cNvSpPr>
            <a:spLocks noGrp="1"/>
          </p:cNvSpPr>
          <p:nvPr>
            <p:ph type="title"/>
          </p:nvPr>
        </p:nvSpPr>
        <p:spPr>
          <a:xfrm>
            <a:off x="971552" y="627032"/>
            <a:ext cx="6447145" cy="1303867"/>
          </a:xfrm>
        </p:spPr>
        <p:txBody>
          <a:bodyPr>
            <a:normAutofit fontScale="90000"/>
          </a:bodyPr>
          <a:lstStyle/>
          <a:p>
            <a:r>
              <a:rPr lang="en-US" dirty="0" smtClean="0"/>
              <a:t>Reading and Annotating Source Material</a:t>
            </a:r>
            <a:endParaRPr lang="en-US" dirty="0"/>
          </a:p>
        </p:txBody>
      </p:sp>
      <p:sp>
        <p:nvSpPr>
          <p:cNvPr id="32" name="TextBox 31"/>
          <p:cNvSpPr txBox="1"/>
          <p:nvPr/>
        </p:nvSpPr>
        <p:spPr>
          <a:xfrm>
            <a:off x="662648" y="4885260"/>
            <a:ext cx="1481912" cy="707886"/>
          </a:xfrm>
          <a:prstGeom prst="rect">
            <a:avLst/>
          </a:prstGeom>
          <a:solidFill>
            <a:schemeClr val="accent6">
              <a:lumMod val="20000"/>
              <a:lumOff val="80000"/>
            </a:schemeClr>
          </a:solidFill>
        </p:spPr>
        <p:txBody>
          <a:bodyPr wrap="square" rtlCol="0">
            <a:spAutoFit/>
          </a:bodyPr>
          <a:lstStyle/>
          <a:p>
            <a:r>
              <a:rPr lang="en-US" sz="800" dirty="0" smtClean="0">
                <a:solidFill>
                  <a:schemeClr val="accent3"/>
                </a:solidFill>
                <a:latin typeface="Segoe Print" panose="02000600000000000000" pitchFamily="2" charset="0"/>
                <a:cs typeface="MV Boli" panose="02000500030200090000" pitchFamily="2" charset="0"/>
              </a:rPr>
              <a:t>Cupertino has an insulated, introverted culture + that’s what these white parents aren’t comfortable with?</a:t>
            </a:r>
            <a:endParaRPr lang="en-US" sz="800" dirty="0">
              <a:solidFill>
                <a:schemeClr val="accent3"/>
              </a:solidFill>
              <a:latin typeface="Segoe Print" panose="02000600000000000000" pitchFamily="2" charset="0"/>
              <a:cs typeface="MV Boli" panose="02000500030200090000" pitchFamily="2" charset="0"/>
            </a:endParaRPr>
          </a:p>
        </p:txBody>
      </p:sp>
      <p:sp>
        <p:nvSpPr>
          <p:cNvPr id="34" name="Rectangle 33"/>
          <p:cNvSpPr/>
          <p:nvPr/>
        </p:nvSpPr>
        <p:spPr>
          <a:xfrm>
            <a:off x="3714287" y="2891777"/>
            <a:ext cx="194310" cy="131638"/>
          </a:xfrm>
          <a:prstGeom prst="rect">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240372" y="2192418"/>
            <a:ext cx="663841" cy="830997"/>
          </a:xfrm>
          <a:prstGeom prst="rect">
            <a:avLst/>
          </a:prstGeom>
          <a:solidFill>
            <a:schemeClr val="accent6">
              <a:lumMod val="20000"/>
              <a:lumOff val="80000"/>
            </a:schemeClr>
          </a:solidFill>
        </p:spPr>
        <p:txBody>
          <a:bodyPr wrap="square" rtlCol="0">
            <a:spAutoFit/>
          </a:bodyPr>
          <a:lstStyle/>
          <a:p>
            <a:r>
              <a:rPr lang="en-US" sz="800" dirty="0" smtClean="0">
                <a:solidFill>
                  <a:schemeClr val="accent3"/>
                </a:solidFill>
                <a:latin typeface="Segoe Print" panose="02000600000000000000" pitchFamily="2" charset="0"/>
                <a:cs typeface="MV Boli" panose="02000500030200090000" pitchFamily="2" charset="0"/>
              </a:rPr>
              <a:t>are these qualities most people want/ desire?</a:t>
            </a:r>
            <a:endParaRPr lang="en-US" sz="800" dirty="0">
              <a:solidFill>
                <a:schemeClr val="accent3"/>
              </a:solidFill>
              <a:latin typeface="Segoe Print" panose="02000600000000000000" pitchFamily="2" charset="0"/>
              <a:cs typeface="MV Boli" panose="02000500030200090000" pitchFamily="2" charset="0"/>
            </a:endParaRPr>
          </a:p>
        </p:txBody>
      </p:sp>
      <p:cxnSp>
        <p:nvCxnSpPr>
          <p:cNvPr id="36" name="Straight Arrow Connector 35"/>
          <p:cNvCxnSpPr/>
          <p:nvPr/>
        </p:nvCxnSpPr>
        <p:spPr>
          <a:xfrm flipH="1">
            <a:off x="4084004" y="2913613"/>
            <a:ext cx="232548" cy="215699"/>
          </a:xfrm>
          <a:prstGeom prst="straightConnector1">
            <a:avLst/>
          </a:prstGeom>
          <a:ln w="6350">
            <a:solidFill>
              <a:schemeClr val="accent3"/>
            </a:solidFill>
            <a:tailEnd type="stealth" w="sm" len="lg"/>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243065" y="3195900"/>
            <a:ext cx="1071885" cy="584775"/>
          </a:xfrm>
          <a:prstGeom prst="rect">
            <a:avLst/>
          </a:prstGeom>
          <a:solidFill>
            <a:schemeClr val="accent6">
              <a:lumMod val="20000"/>
              <a:lumOff val="80000"/>
            </a:schemeClr>
          </a:solidFill>
        </p:spPr>
        <p:txBody>
          <a:bodyPr wrap="square" rtlCol="0">
            <a:spAutoFit/>
          </a:bodyPr>
          <a:lstStyle/>
          <a:p>
            <a:r>
              <a:rPr lang="en-US" sz="800" dirty="0" smtClean="0">
                <a:solidFill>
                  <a:schemeClr val="accent3"/>
                </a:solidFill>
                <a:latin typeface="Segoe Print" panose="02000600000000000000" pitchFamily="2" charset="0"/>
                <a:cs typeface="MV Boli" panose="02000500030200090000" pitchFamily="2" charset="0"/>
              </a:rPr>
              <a:t>They are leaving </a:t>
            </a:r>
          </a:p>
          <a:p>
            <a:r>
              <a:rPr lang="en-US" sz="800" dirty="0" smtClean="0">
                <a:solidFill>
                  <a:schemeClr val="accent3"/>
                </a:solidFill>
                <a:latin typeface="Segoe Print" panose="02000600000000000000" pitchFamily="2" charset="0"/>
                <a:cs typeface="MV Boli" panose="02000500030200090000" pitchFamily="2" charset="0"/>
              </a:rPr>
              <a:t>b/c of thoughtful + dedicated kids?? Why?</a:t>
            </a:r>
            <a:endParaRPr lang="en-US" sz="800" dirty="0">
              <a:solidFill>
                <a:schemeClr val="accent3"/>
              </a:solidFill>
              <a:latin typeface="Segoe Print" panose="02000600000000000000" pitchFamily="2" charset="0"/>
              <a:cs typeface="MV Boli" panose="02000500030200090000" pitchFamily="2" charset="0"/>
            </a:endParaRPr>
          </a:p>
        </p:txBody>
      </p:sp>
      <p:sp>
        <p:nvSpPr>
          <p:cNvPr id="41" name="Right Brace 40"/>
          <p:cNvSpPr/>
          <p:nvPr/>
        </p:nvSpPr>
        <p:spPr>
          <a:xfrm>
            <a:off x="4257534" y="3371934"/>
            <a:ext cx="45719" cy="252087"/>
          </a:xfrm>
          <a:prstGeom prst="rightBrace">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TextBox 41"/>
          <p:cNvSpPr txBox="1"/>
          <p:nvPr/>
        </p:nvSpPr>
        <p:spPr>
          <a:xfrm>
            <a:off x="4275108" y="3906661"/>
            <a:ext cx="752621" cy="830997"/>
          </a:xfrm>
          <a:prstGeom prst="rect">
            <a:avLst/>
          </a:prstGeom>
          <a:solidFill>
            <a:schemeClr val="accent6">
              <a:lumMod val="20000"/>
              <a:lumOff val="80000"/>
            </a:schemeClr>
          </a:solidFill>
        </p:spPr>
        <p:txBody>
          <a:bodyPr wrap="square" rtlCol="0">
            <a:spAutoFit/>
          </a:bodyPr>
          <a:lstStyle/>
          <a:p>
            <a:r>
              <a:rPr lang="en-US" sz="800" dirty="0" smtClean="0">
                <a:solidFill>
                  <a:schemeClr val="accent3"/>
                </a:solidFill>
                <a:latin typeface="Segoe Print" panose="02000600000000000000" pitchFamily="2" charset="0"/>
                <a:cs typeface="MV Boli" panose="02000500030200090000" pitchFamily="2" charset="0"/>
              </a:rPr>
              <a:t>Because they are scared of failure? or something else?</a:t>
            </a:r>
            <a:endParaRPr lang="en-US" sz="800" dirty="0">
              <a:solidFill>
                <a:schemeClr val="accent3"/>
              </a:solidFill>
              <a:latin typeface="Segoe Print" panose="02000600000000000000" pitchFamily="2" charset="0"/>
              <a:cs typeface="MV Boli" panose="02000500030200090000" pitchFamily="2" charset="0"/>
            </a:endParaRPr>
          </a:p>
        </p:txBody>
      </p:sp>
      <p:cxnSp>
        <p:nvCxnSpPr>
          <p:cNvPr id="43" name="Straight Arrow Connector 42"/>
          <p:cNvCxnSpPr/>
          <p:nvPr/>
        </p:nvCxnSpPr>
        <p:spPr>
          <a:xfrm flipH="1" flipV="1">
            <a:off x="4105230" y="3787958"/>
            <a:ext cx="231963" cy="212542"/>
          </a:xfrm>
          <a:prstGeom prst="straightConnector1">
            <a:avLst/>
          </a:prstGeom>
          <a:ln w="6350">
            <a:solidFill>
              <a:schemeClr val="accent3"/>
            </a:solidFill>
            <a:tailEnd type="stealth" w="sm" len="lg"/>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028124" y="2476278"/>
            <a:ext cx="1512525" cy="830997"/>
          </a:xfrm>
          <a:prstGeom prst="rect">
            <a:avLst/>
          </a:prstGeom>
          <a:solidFill>
            <a:schemeClr val="accent6">
              <a:lumMod val="20000"/>
              <a:lumOff val="80000"/>
            </a:schemeClr>
          </a:solidFill>
        </p:spPr>
        <p:txBody>
          <a:bodyPr wrap="square" rtlCol="0">
            <a:spAutoFit/>
          </a:bodyPr>
          <a:lstStyle/>
          <a:p>
            <a:r>
              <a:rPr lang="en-US" sz="800" dirty="0" smtClean="0">
                <a:solidFill>
                  <a:schemeClr val="accent3"/>
                </a:solidFill>
                <a:latin typeface="Segoe Print" panose="02000600000000000000" pitchFamily="2" charset="0"/>
                <a:cs typeface="MV Boli" panose="02000500030200090000" pitchFamily="2" charset="0"/>
              </a:rPr>
              <a:t>Cupertino = admiring quiet intelligence</a:t>
            </a:r>
          </a:p>
          <a:p>
            <a:r>
              <a:rPr lang="en-US" sz="800" dirty="0" smtClean="0">
                <a:solidFill>
                  <a:schemeClr val="accent3"/>
                </a:solidFill>
                <a:latin typeface="Segoe Print" panose="02000600000000000000" pitchFamily="2" charset="0"/>
                <a:cs typeface="MV Boli" panose="02000500030200090000" pitchFamily="2" charset="0"/>
              </a:rPr>
              <a:t>vs.</a:t>
            </a:r>
          </a:p>
          <a:p>
            <a:r>
              <a:rPr lang="en-US" sz="800" dirty="0" smtClean="0">
                <a:solidFill>
                  <a:schemeClr val="accent3"/>
                </a:solidFill>
                <a:latin typeface="Segoe Print" panose="02000600000000000000" pitchFamily="2" charset="0"/>
                <a:cs typeface="MV Boli" panose="02000500030200090000" pitchFamily="2" charset="0"/>
              </a:rPr>
              <a:t>Tennessee = smart people are on margins, don’t have lots of friends</a:t>
            </a:r>
            <a:endParaRPr lang="en-US" sz="800" dirty="0">
              <a:solidFill>
                <a:schemeClr val="accent3"/>
              </a:solidFill>
              <a:latin typeface="Segoe Print" panose="02000600000000000000" pitchFamily="2" charset="0"/>
              <a:cs typeface="MV Boli" panose="02000500030200090000" pitchFamily="2" charset="0"/>
            </a:endParaRPr>
          </a:p>
        </p:txBody>
      </p:sp>
      <p:sp>
        <p:nvSpPr>
          <p:cNvPr id="46" name="TextBox 45"/>
          <p:cNvSpPr txBox="1"/>
          <p:nvPr/>
        </p:nvSpPr>
        <p:spPr>
          <a:xfrm>
            <a:off x="7028124" y="3860494"/>
            <a:ext cx="936116" cy="461665"/>
          </a:xfrm>
          <a:prstGeom prst="rect">
            <a:avLst/>
          </a:prstGeom>
          <a:solidFill>
            <a:schemeClr val="accent6">
              <a:lumMod val="20000"/>
              <a:lumOff val="80000"/>
            </a:schemeClr>
          </a:solidFill>
        </p:spPr>
        <p:txBody>
          <a:bodyPr wrap="square" rtlCol="0">
            <a:spAutoFit/>
          </a:bodyPr>
          <a:lstStyle/>
          <a:p>
            <a:pPr algn="ctr"/>
            <a:r>
              <a:rPr lang="en-US" sz="800" dirty="0" smtClean="0">
                <a:solidFill>
                  <a:schemeClr val="accent3"/>
                </a:solidFill>
                <a:latin typeface="Segoe Print" panose="02000600000000000000" pitchFamily="2" charset="0"/>
                <a:cs typeface="MV Boli" panose="02000500030200090000" pitchFamily="2" charset="0"/>
              </a:rPr>
              <a:t>bad at sports </a:t>
            </a:r>
          </a:p>
          <a:p>
            <a:pPr algn="ctr"/>
            <a:r>
              <a:rPr lang="en-US" sz="800" dirty="0" smtClean="0">
                <a:solidFill>
                  <a:schemeClr val="accent3"/>
                </a:solidFill>
                <a:latin typeface="Segoe Print" panose="02000600000000000000" pitchFamily="2" charset="0"/>
                <a:cs typeface="MV Boli" panose="02000500030200090000" pitchFamily="2" charset="0"/>
              </a:rPr>
              <a:t>= </a:t>
            </a:r>
          </a:p>
          <a:p>
            <a:pPr algn="ctr"/>
            <a:r>
              <a:rPr lang="en-US" sz="800" dirty="0" smtClean="0">
                <a:solidFill>
                  <a:schemeClr val="accent3"/>
                </a:solidFill>
                <a:latin typeface="Segoe Print" panose="02000600000000000000" pitchFamily="2" charset="0"/>
                <a:cs typeface="MV Boli" panose="02000500030200090000" pitchFamily="2" charset="0"/>
              </a:rPr>
              <a:t>good at school</a:t>
            </a:r>
            <a:endParaRPr lang="en-US" sz="800" dirty="0">
              <a:solidFill>
                <a:schemeClr val="accent3"/>
              </a:solidFill>
              <a:latin typeface="Segoe Print" panose="02000600000000000000" pitchFamily="2" charset="0"/>
              <a:cs typeface="MV Boli" panose="02000500030200090000" pitchFamily="2" charset="0"/>
            </a:endParaRPr>
          </a:p>
        </p:txBody>
      </p:sp>
      <p:sp>
        <p:nvSpPr>
          <p:cNvPr id="47" name="TextBox 46"/>
          <p:cNvSpPr txBox="1"/>
          <p:nvPr/>
        </p:nvSpPr>
        <p:spPr>
          <a:xfrm>
            <a:off x="7028124" y="5116267"/>
            <a:ext cx="1536279" cy="830997"/>
          </a:xfrm>
          <a:prstGeom prst="rect">
            <a:avLst/>
          </a:prstGeom>
          <a:solidFill>
            <a:schemeClr val="accent6">
              <a:lumMod val="20000"/>
              <a:lumOff val="80000"/>
            </a:schemeClr>
          </a:solidFill>
        </p:spPr>
        <p:txBody>
          <a:bodyPr wrap="square" rtlCol="0">
            <a:spAutoFit/>
          </a:bodyPr>
          <a:lstStyle/>
          <a:p>
            <a:r>
              <a:rPr lang="en-US" sz="800" dirty="0" smtClean="0">
                <a:solidFill>
                  <a:schemeClr val="accent3"/>
                </a:solidFill>
                <a:latin typeface="Segoe Print" panose="02000600000000000000" pitchFamily="2" charset="0"/>
                <a:cs typeface="MV Boli" panose="02000500030200090000" pitchFamily="2" charset="0"/>
              </a:rPr>
              <a:t>When introversion is the norm, are extroverts frowned upon?</a:t>
            </a:r>
          </a:p>
          <a:p>
            <a:r>
              <a:rPr lang="en-US" sz="800" dirty="0" smtClean="0">
                <a:solidFill>
                  <a:schemeClr val="accent3"/>
                </a:solidFill>
                <a:latin typeface="Segoe Print" panose="02000600000000000000" pitchFamily="2" charset="0"/>
                <a:cs typeface="MV Boli" panose="02000500030200090000" pitchFamily="2" charset="0"/>
              </a:rPr>
              <a:t>Is this why white parents are taking kids out of Cupertino?</a:t>
            </a:r>
            <a:endParaRPr lang="en-US" sz="800" dirty="0">
              <a:solidFill>
                <a:schemeClr val="accent3"/>
              </a:solidFill>
              <a:latin typeface="Segoe Print" panose="02000600000000000000" pitchFamily="2" charset="0"/>
              <a:cs typeface="MV Boli" panose="02000500030200090000" pitchFamily="2" charset="0"/>
            </a:endParaRPr>
          </a:p>
        </p:txBody>
      </p:sp>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41561" y="194238"/>
            <a:ext cx="1450123" cy="2152480"/>
          </a:xfrm>
          <a:prstGeom prst="rect">
            <a:avLst/>
          </a:prstGeom>
        </p:spPr>
      </p:pic>
    </p:spTree>
    <p:extLst>
      <p:ext uri="{BB962C8B-B14F-4D97-AF65-F5344CB8AC3E}">
        <p14:creationId xmlns:p14="http://schemas.microsoft.com/office/powerpoint/2010/main" val="184922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xit" presetSubtype="0" fill="hold" nodeType="withEffect">
                                  <p:stCondLst>
                                    <p:cond delay="0"/>
                                  </p:stCondLst>
                                  <p:childTnLst>
                                    <p:animEffect transition="out" filter="fade">
                                      <p:cBhvr>
                                        <p:cTn id="9" dur="500"/>
                                        <p:tgtEl>
                                          <p:spTgt spid="50"/>
                                        </p:tgtEl>
                                      </p:cBhvr>
                                    </p:animEffect>
                                    <p:set>
                                      <p:cBhvr>
                                        <p:cTn id="10" dur="1" fill="hold">
                                          <p:stCondLst>
                                            <p:cond delay="499"/>
                                          </p:stCondLst>
                                        </p:cTn>
                                        <p:tgtEl>
                                          <p:spTgt spid="5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par>
                                <p:cTn id="37" presetID="10"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par>
                                <p:cTn id="51" presetID="10" presetClass="entr" presetSubtype="0" fill="hold"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childTnLst>
                          </p:cTn>
                        </p:par>
                        <p:par>
                          <p:cTn id="61" fill="hold">
                            <p:stCondLst>
                              <p:cond delay="3500"/>
                            </p:stCondLst>
                            <p:childTnLst>
                              <p:par>
                                <p:cTn id="62" presetID="10"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par>
                          <p:cTn id="65" fill="hold">
                            <p:stCondLst>
                              <p:cond delay="4000"/>
                            </p:stCondLst>
                            <p:childTnLst>
                              <p:par>
                                <p:cTn id="66" presetID="10" presetClass="entr" presetSubtype="0"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500"/>
                                        <p:tgtEl>
                                          <p:spTgt spid="46"/>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P spid="17" grpId="0" animBg="1"/>
      <p:bldP spid="32" grpId="0" animBg="1"/>
      <p:bldP spid="34" grpId="0" animBg="1"/>
      <p:bldP spid="35" grpId="0" animBg="1"/>
      <p:bldP spid="40" grpId="0" animBg="1"/>
      <p:bldP spid="41" grpId="0" animBg="1"/>
      <p:bldP spid="42" grpId="0" animBg="1"/>
      <p:bldP spid="45" grpId="0" animBg="1"/>
      <p:bldP spid="46" grpId="0" animBg="1"/>
      <p:bldP spid="4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this source useful to you?</a:t>
            </a:r>
          </a:p>
        </p:txBody>
      </p:sp>
      <p:sp>
        <p:nvSpPr>
          <p:cNvPr id="3" name="Content Placeholder 2"/>
          <p:cNvSpPr>
            <a:spLocks noGrp="1"/>
          </p:cNvSpPr>
          <p:nvPr>
            <p:ph idx="1"/>
          </p:nvPr>
        </p:nvSpPr>
        <p:spPr/>
        <p:txBody>
          <a:bodyPr>
            <a:normAutofit fontScale="85000" lnSpcReduction="20000"/>
          </a:bodyPr>
          <a:lstStyle/>
          <a:p>
            <a:r>
              <a:rPr lang="en-US" dirty="0"/>
              <a:t>How is this source helping you enter into the larger conversation?</a:t>
            </a:r>
          </a:p>
          <a:p>
            <a:r>
              <a:rPr lang="en-US" dirty="0" smtClean="0"/>
              <a:t>How is this source enriching </a:t>
            </a:r>
            <a:r>
              <a:rPr lang="en-US" dirty="0"/>
              <a:t>your understanding of your subject/topic/argument?</a:t>
            </a:r>
          </a:p>
          <a:p>
            <a:r>
              <a:rPr lang="en-US" dirty="0" smtClean="0"/>
              <a:t>Does this source </a:t>
            </a:r>
            <a:r>
              <a:rPr lang="en-US" dirty="0"/>
              <a:t>change the way you think about the topic?</a:t>
            </a:r>
          </a:p>
          <a:p>
            <a:r>
              <a:rPr lang="en-US" dirty="0"/>
              <a:t>Does </a:t>
            </a:r>
            <a:r>
              <a:rPr lang="en-US" dirty="0" smtClean="0"/>
              <a:t>this source </a:t>
            </a:r>
            <a:r>
              <a:rPr lang="en-US" dirty="0"/>
              <a:t>give the reader an alternative perspective or help them look at your topic in a different way? Is it going to help the reader understand what you’re trying to say?</a:t>
            </a:r>
          </a:p>
          <a:p>
            <a:r>
              <a:rPr lang="en-US" dirty="0"/>
              <a:t>Does </a:t>
            </a:r>
            <a:r>
              <a:rPr lang="en-US" dirty="0" smtClean="0"/>
              <a:t>this source support </a:t>
            </a:r>
            <a:r>
              <a:rPr lang="en-US" dirty="0"/>
              <a:t>your argument or agree with your perspective?</a:t>
            </a:r>
          </a:p>
          <a:p>
            <a:r>
              <a:rPr lang="en-US" dirty="0"/>
              <a:t>Does </a:t>
            </a:r>
            <a:r>
              <a:rPr lang="en-US" dirty="0" smtClean="0"/>
              <a:t>this source </a:t>
            </a:r>
            <a:r>
              <a:rPr lang="en-US" dirty="0"/>
              <a:t>oppose your argument or disagree with your perspective?</a:t>
            </a:r>
          </a:p>
        </p:txBody>
      </p:sp>
    </p:spTree>
    <p:extLst>
      <p:ext uri="{BB962C8B-B14F-4D97-AF65-F5344CB8AC3E}">
        <p14:creationId xmlns:p14="http://schemas.microsoft.com/office/powerpoint/2010/main" val="743860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Incorporate the Information</a:t>
            </a:r>
            <a:endParaRPr lang="en-US" dirty="0"/>
          </a:p>
        </p:txBody>
      </p:sp>
      <p:grpSp>
        <p:nvGrpSpPr>
          <p:cNvPr id="32" name="Group 31"/>
          <p:cNvGrpSpPr/>
          <p:nvPr/>
        </p:nvGrpSpPr>
        <p:grpSpPr>
          <a:xfrm>
            <a:off x="1090629" y="2164735"/>
            <a:ext cx="7013474" cy="3848155"/>
            <a:chOff x="2575756" y="2229756"/>
            <a:chExt cx="4076136" cy="2236496"/>
          </a:xfrm>
        </p:grpSpPr>
        <p:sp>
          <p:nvSpPr>
            <p:cNvPr id="18" name="Rounded Rectangle 1"/>
            <p:cNvSpPr/>
            <p:nvPr/>
          </p:nvSpPr>
          <p:spPr>
            <a:xfrm>
              <a:off x="2665444" y="3736405"/>
              <a:ext cx="3896760" cy="729847"/>
            </a:xfrm>
            <a:custGeom>
              <a:avLst/>
              <a:gdLst>
                <a:gd name="connsiteX0" fmla="*/ 0 w 3888419"/>
                <a:gd name="connsiteY0" fmla="*/ 118371 h 710214"/>
                <a:gd name="connsiteX1" fmla="*/ 118371 w 3888419"/>
                <a:gd name="connsiteY1" fmla="*/ 0 h 710214"/>
                <a:gd name="connsiteX2" fmla="*/ 3770048 w 3888419"/>
                <a:gd name="connsiteY2" fmla="*/ 0 h 710214"/>
                <a:gd name="connsiteX3" fmla="*/ 3888419 w 3888419"/>
                <a:gd name="connsiteY3" fmla="*/ 118371 h 710214"/>
                <a:gd name="connsiteX4" fmla="*/ 3888419 w 3888419"/>
                <a:gd name="connsiteY4" fmla="*/ 591843 h 710214"/>
                <a:gd name="connsiteX5" fmla="*/ 3770048 w 3888419"/>
                <a:gd name="connsiteY5" fmla="*/ 710214 h 710214"/>
                <a:gd name="connsiteX6" fmla="*/ 118371 w 3888419"/>
                <a:gd name="connsiteY6" fmla="*/ 710214 h 710214"/>
                <a:gd name="connsiteX7" fmla="*/ 0 w 3888419"/>
                <a:gd name="connsiteY7" fmla="*/ 591843 h 710214"/>
                <a:gd name="connsiteX8" fmla="*/ 0 w 3888419"/>
                <a:gd name="connsiteY8"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118371 w 3888419"/>
                <a:gd name="connsiteY7" fmla="*/ 710214 h 710214"/>
                <a:gd name="connsiteX8" fmla="*/ 0 w 3888419"/>
                <a:gd name="connsiteY8" fmla="*/ 591843 h 710214"/>
                <a:gd name="connsiteX9" fmla="*/ 0 w 3888419"/>
                <a:gd name="connsiteY9"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0 w 3888419"/>
                <a:gd name="connsiteY9" fmla="*/ 591843 h 710214"/>
                <a:gd name="connsiteX10" fmla="*/ 0 w 3888419"/>
                <a:gd name="connsiteY10"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35511 w 3888419"/>
                <a:gd name="connsiteY9" fmla="*/ 361023 h 710214"/>
                <a:gd name="connsiteX10" fmla="*/ 0 w 3888419"/>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70048 w 3915052"/>
                <a:gd name="connsiteY3" fmla="*/ 0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52293 w 3915052"/>
                <a:gd name="connsiteY3" fmla="*/ 8877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09494 h 701337"/>
                <a:gd name="connsiteX1" fmla="*/ 1032771 w 3915052"/>
                <a:gd name="connsiteY1" fmla="*/ 35511 h 701337"/>
                <a:gd name="connsiteX2" fmla="*/ 1651247 w 3915052"/>
                <a:gd name="connsiteY2" fmla="*/ 8879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15052"/>
                <a:gd name="connsiteY0" fmla="*/ 109494 h 701337"/>
                <a:gd name="connsiteX1" fmla="*/ 1032771 w 3915052"/>
                <a:gd name="connsiteY1" fmla="*/ 35511 h 701337"/>
                <a:gd name="connsiteX2" fmla="*/ 2574524 w 3915052"/>
                <a:gd name="connsiteY2" fmla="*/ 53267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127249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73983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1"/>
                <a:gd name="connsiteX1" fmla="*/ 1041649 w 3923930"/>
                <a:gd name="connsiteY1" fmla="*/ 40454 h 706281"/>
                <a:gd name="connsiteX2" fmla="*/ 2583402 w 3923930"/>
                <a:gd name="connsiteY2" fmla="*/ 58210 h 706281"/>
                <a:gd name="connsiteX3" fmla="*/ 3761171 w 3923930"/>
                <a:gd name="connsiteY3" fmla="*/ 4943 h 706281"/>
                <a:gd name="connsiteX4" fmla="*/ 3923930 w 3923930"/>
                <a:gd name="connsiteY4" fmla="*/ 363012 h 706281"/>
                <a:gd name="connsiteX5" fmla="*/ 3897297 w 3923930"/>
                <a:gd name="connsiteY5" fmla="*/ 587909 h 706281"/>
                <a:gd name="connsiteX6" fmla="*/ 3778926 w 3923930"/>
                <a:gd name="connsiteY6" fmla="*/ 706280 h 706281"/>
                <a:gd name="connsiteX7" fmla="*/ 2423605 w 3923930"/>
                <a:gd name="connsiteY7" fmla="*/ 706281 h 706281"/>
                <a:gd name="connsiteX8" fmla="*/ 73983 w 3923930"/>
                <a:gd name="connsiteY8" fmla="*/ 706280 h 706281"/>
                <a:gd name="connsiteX9" fmla="*/ 44389 w 3923930"/>
                <a:gd name="connsiteY9" fmla="*/ 357089 h 706281"/>
                <a:gd name="connsiteX10" fmla="*/ 0 w 3923930"/>
                <a:gd name="connsiteY10" fmla="*/ 25660 h 706281"/>
                <a:gd name="connsiteX0" fmla="*/ 0 w 3897297"/>
                <a:gd name="connsiteY0" fmla="*/ 25660 h 706281"/>
                <a:gd name="connsiteX1" fmla="*/ 1041649 w 3897297"/>
                <a:gd name="connsiteY1" fmla="*/ 40454 h 706281"/>
                <a:gd name="connsiteX2" fmla="*/ 2583402 w 3897297"/>
                <a:gd name="connsiteY2" fmla="*/ 58210 h 706281"/>
                <a:gd name="connsiteX3" fmla="*/ 3761171 w 3897297"/>
                <a:gd name="connsiteY3" fmla="*/ 4943 h 706281"/>
                <a:gd name="connsiteX4" fmla="*/ 3826275 w 3897297"/>
                <a:gd name="connsiteY4" fmla="*/ 78927 h 706281"/>
                <a:gd name="connsiteX5" fmla="*/ 3897297 w 3897297"/>
                <a:gd name="connsiteY5" fmla="*/ 587909 h 706281"/>
                <a:gd name="connsiteX6" fmla="*/ 3778926 w 3897297"/>
                <a:gd name="connsiteY6" fmla="*/ 706280 h 706281"/>
                <a:gd name="connsiteX7" fmla="*/ 2423605 w 3897297"/>
                <a:gd name="connsiteY7" fmla="*/ 706281 h 706281"/>
                <a:gd name="connsiteX8" fmla="*/ 73983 w 3897297"/>
                <a:gd name="connsiteY8" fmla="*/ 706280 h 706281"/>
                <a:gd name="connsiteX9" fmla="*/ 44389 w 3897297"/>
                <a:gd name="connsiteY9" fmla="*/ 357089 h 706281"/>
                <a:gd name="connsiteX10" fmla="*/ 0 w 3897297"/>
                <a:gd name="connsiteY10" fmla="*/ 25660 h 706281"/>
                <a:gd name="connsiteX0" fmla="*/ 0 w 3870664"/>
                <a:gd name="connsiteY0" fmla="*/ 25660 h 721167"/>
                <a:gd name="connsiteX1" fmla="*/ 1041649 w 3870664"/>
                <a:gd name="connsiteY1" fmla="*/ 40454 h 721167"/>
                <a:gd name="connsiteX2" fmla="*/ 2583402 w 3870664"/>
                <a:gd name="connsiteY2" fmla="*/ 58210 h 721167"/>
                <a:gd name="connsiteX3" fmla="*/ 3761171 w 3870664"/>
                <a:gd name="connsiteY3" fmla="*/ 4943 h 721167"/>
                <a:gd name="connsiteX4" fmla="*/ 3826275 w 3870664"/>
                <a:gd name="connsiteY4" fmla="*/ 78927 h 721167"/>
                <a:gd name="connsiteX5" fmla="*/ 3870664 w 3870664"/>
                <a:gd name="connsiteY5" fmla="*/ 685564 h 721167"/>
                <a:gd name="connsiteX6" fmla="*/ 3778926 w 3870664"/>
                <a:gd name="connsiteY6" fmla="*/ 706280 h 721167"/>
                <a:gd name="connsiteX7" fmla="*/ 2423605 w 3870664"/>
                <a:gd name="connsiteY7" fmla="*/ 706281 h 721167"/>
                <a:gd name="connsiteX8" fmla="*/ 73983 w 3870664"/>
                <a:gd name="connsiteY8" fmla="*/ 706280 h 721167"/>
                <a:gd name="connsiteX9" fmla="*/ 44389 w 3870664"/>
                <a:gd name="connsiteY9" fmla="*/ 357089 h 721167"/>
                <a:gd name="connsiteX10" fmla="*/ 0 w 3870664"/>
                <a:gd name="connsiteY10" fmla="*/ 25660 h 721167"/>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2423605 w 3870664"/>
                <a:gd name="connsiteY7" fmla="*/ 706281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162760 w 3870664"/>
                <a:gd name="connsiteY8" fmla="*/ 697403 h 715406"/>
                <a:gd name="connsiteX9" fmla="*/ 44389 w 3870664"/>
                <a:gd name="connsiteY9" fmla="*/ 357089 h 715406"/>
                <a:gd name="connsiteX10" fmla="*/ 0 w 3870664"/>
                <a:gd name="connsiteY10" fmla="*/ 25660 h 715406"/>
                <a:gd name="connsiteX0" fmla="*/ 26632 w 3826275"/>
                <a:gd name="connsiteY0" fmla="*/ 38472 h 710463"/>
                <a:gd name="connsiteX1" fmla="*/ 997260 w 3826275"/>
                <a:gd name="connsiteY1" fmla="*/ 35511 h 710463"/>
                <a:gd name="connsiteX2" fmla="*/ 2539013 w 3826275"/>
                <a:gd name="connsiteY2" fmla="*/ 53267 h 710463"/>
                <a:gd name="connsiteX3" fmla="*/ 3716782 w 3826275"/>
                <a:gd name="connsiteY3" fmla="*/ 0 h 710463"/>
                <a:gd name="connsiteX4" fmla="*/ 3781886 w 3826275"/>
                <a:gd name="connsiteY4" fmla="*/ 73984 h 710463"/>
                <a:gd name="connsiteX5" fmla="*/ 3826275 w 3826275"/>
                <a:gd name="connsiteY5" fmla="*/ 680621 h 710463"/>
                <a:gd name="connsiteX6" fmla="*/ 2722483 w 3826275"/>
                <a:gd name="connsiteY6" fmla="*/ 683581 h 710463"/>
                <a:gd name="connsiteX7" fmla="*/ 914400 w 3826275"/>
                <a:gd name="connsiteY7" fmla="*/ 683583 h 710463"/>
                <a:gd name="connsiteX8" fmla="*/ 118371 w 3826275"/>
                <a:gd name="connsiteY8" fmla="*/ 692460 h 710463"/>
                <a:gd name="connsiteX9" fmla="*/ 0 w 3826275"/>
                <a:gd name="connsiteY9" fmla="*/ 352146 h 710463"/>
                <a:gd name="connsiteX10" fmla="*/ 26632 w 3826275"/>
                <a:gd name="connsiteY10" fmla="*/ 38472 h 710463"/>
                <a:gd name="connsiteX0" fmla="*/ 26632 w 3826275"/>
                <a:gd name="connsiteY0" fmla="*/ 29844 h 701835"/>
                <a:gd name="connsiteX1" fmla="*/ 997260 w 3826275"/>
                <a:gd name="connsiteY1" fmla="*/ 26883 h 701835"/>
                <a:gd name="connsiteX2" fmla="*/ 2539013 w 3826275"/>
                <a:gd name="connsiteY2" fmla="*/ 44639 h 701835"/>
                <a:gd name="connsiteX3" fmla="*/ 3569298 w 3826275"/>
                <a:gd name="connsiteY3" fmla="*/ 1204 h 701835"/>
                <a:gd name="connsiteX4" fmla="*/ 3781886 w 3826275"/>
                <a:gd name="connsiteY4" fmla="*/ 65356 h 701835"/>
                <a:gd name="connsiteX5" fmla="*/ 3826275 w 3826275"/>
                <a:gd name="connsiteY5" fmla="*/ 671993 h 701835"/>
                <a:gd name="connsiteX6" fmla="*/ 2722483 w 3826275"/>
                <a:gd name="connsiteY6" fmla="*/ 674953 h 701835"/>
                <a:gd name="connsiteX7" fmla="*/ 914400 w 3826275"/>
                <a:gd name="connsiteY7" fmla="*/ 674955 h 701835"/>
                <a:gd name="connsiteX8" fmla="*/ 118371 w 3826275"/>
                <a:gd name="connsiteY8" fmla="*/ 683832 h 701835"/>
                <a:gd name="connsiteX9" fmla="*/ 0 w 3826275"/>
                <a:gd name="connsiteY9" fmla="*/ 343518 h 701835"/>
                <a:gd name="connsiteX10" fmla="*/ 26632 w 3826275"/>
                <a:gd name="connsiteY10" fmla="*/ 29844 h 701835"/>
                <a:gd name="connsiteX0" fmla="*/ 26632 w 3831047"/>
                <a:gd name="connsiteY0" fmla="*/ 29844 h 701835"/>
                <a:gd name="connsiteX1" fmla="*/ 997260 w 3831047"/>
                <a:gd name="connsiteY1" fmla="*/ 26883 h 701835"/>
                <a:gd name="connsiteX2" fmla="*/ 2539013 w 3831047"/>
                <a:gd name="connsiteY2" fmla="*/ 44639 h 701835"/>
                <a:gd name="connsiteX3" fmla="*/ 3569298 w 3831047"/>
                <a:gd name="connsiteY3" fmla="*/ 1204 h 701835"/>
                <a:gd name="connsiteX4" fmla="*/ 3831047 w 3831047"/>
                <a:gd name="connsiteY4" fmla="*/ 85021 h 701835"/>
                <a:gd name="connsiteX5" fmla="*/ 3826275 w 3831047"/>
                <a:gd name="connsiteY5" fmla="*/ 671993 h 701835"/>
                <a:gd name="connsiteX6" fmla="*/ 2722483 w 3831047"/>
                <a:gd name="connsiteY6" fmla="*/ 674953 h 701835"/>
                <a:gd name="connsiteX7" fmla="*/ 914400 w 3831047"/>
                <a:gd name="connsiteY7" fmla="*/ 674955 h 701835"/>
                <a:gd name="connsiteX8" fmla="*/ 118371 w 3831047"/>
                <a:gd name="connsiteY8" fmla="*/ 683832 h 701835"/>
                <a:gd name="connsiteX9" fmla="*/ 0 w 3831047"/>
                <a:gd name="connsiteY9" fmla="*/ 343518 h 701835"/>
                <a:gd name="connsiteX10" fmla="*/ 26632 w 3831047"/>
                <a:gd name="connsiteY10" fmla="*/ 29844 h 701835"/>
                <a:gd name="connsiteX0" fmla="*/ 26632 w 3831047"/>
                <a:gd name="connsiteY0" fmla="*/ 50588 h 722579"/>
                <a:gd name="connsiteX1" fmla="*/ 829620 w 3831047"/>
                <a:gd name="connsiteY1" fmla="*/ 1907 h 722579"/>
                <a:gd name="connsiteX2" fmla="*/ 2539013 w 3831047"/>
                <a:gd name="connsiteY2" fmla="*/ 6538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2649503 w 3831047"/>
                <a:gd name="connsiteY2" fmla="*/ 1204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1590741 w 3831047"/>
                <a:gd name="connsiteY2" fmla="*/ 25360 h 722579"/>
                <a:gd name="connsiteX3" fmla="*/ 2649503 w 3831047"/>
                <a:gd name="connsiteY3" fmla="*/ 12043 h 722579"/>
                <a:gd name="connsiteX4" fmla="*/ 3569298 w 3831047"/>
                <a:gd name="connsiteY4" fmla="*/ 21948 h 722579"/>
                <a:gd name="connsiteX5" fmla="*/ 3831047 w 3831047"/>
                <a:gd name="connsiteY5" fmla="*/ 105765 h 722579"/>
                <a:gd name="connsiteX6" fmla="*/ 3826275 w 3831047"/>
                <a:gd name="connsiteY6" fmla="*/ 692737 h 722579"/>
                <a:gd name="connsiteX7" fmla="*/ 2722483 w 3831047"/>
                <a:gd name="connsiteY7" fmla="*/ 695697 h 722579"/>
                <a:gd name="connsiteX8" fmla="*/ 914400 w 3831047"/>
                <a:gd name="connsiteY8" fmla="*/ 695699 h 722579"/>
                <a:gd name="connsiteX9" fmla="*/ 118371 w 3831047"/>
                <a:gd name="connsiteY9" fmla="*/ 704576 h 722579"/>
                <a:gd name="connsiteX10" fmla="*/ 0 w 3831047"/>
                <a:gd name="connsiteY10" fmla="*/ 364262 h 722579"/>
                <a:gd name="connsiteX11" fmla="*/ 26632 w 3831047"/>
                <a:gd name="connsiteY11" fmla="*/ 50588 h 722579"/>
                <a:gd name="connsiteX0" fmla="*/ 26632 w 3831047"/>
                <a:gd name="connsiteY0" fmla="*/ 51500 h 723491"/>
                <a:gd name="connsiteX1" fmla="*/ 829620 w 3831047"/>
                <a:gd name="connsiteY1" fmla="*/ 2819 h 723491"/>
                <a:gd name="connsiteX2" fmla="*/ 1590741 w 3831047"/>
                <a:gd name="connsiteY2" fmla="*/ 26272 h 723491"/>
                <a:gd name="connsiteX3" fmla="*/ 2649503 w 3831047"/>
                <a:gd name="connsiteY3" fmla="*/ 12955 h 723491"/>
                <a:gd name="connsiteX4" fmla="*/ 3489288 w 3831047"/>
                <a:gd name="connsiteY4" fmla="*/ 0 h 723491"/>
                <a:gd name="connsiteX5" fmla="*/ 3831047 w 3831047"/>
                <a:gd name="connsiteY5" fmla="*/ 106677 h 723491"/>
                <a:gd name="connsiteX6" fmla="*/ 3826275 w 3831047"/>
                <a:gd name="connsiteY6" fmla="*/ 693649 h 723491"/>
                <a:gd name="connsiteX7" fmla="*/ 2722483 w 3831047"/>
                <a:gd name="connsiteY7" fmla="*/ 696609 h 723491"/>
                <a:gd name="connsiteX8" fmla="*/ 914400 w 3831047"/>
                <a:gd name="connsiteY8" fmla="*/ 696611 h 723491"/>
                <a:gd name="connsiteX9" fmla="*/ 118371 w 3831047"/>
                <a:gd name="connsiteY9" fmla="*/ 705488 h 723491"/>
                <a:gd name="connsiteX10" fmla="*/ 0 w 3831047"/>
                <a:gd name="connsiteY10" fmla="*/ 365174 h 723491"/>
                <a:gd name="connsiteX11" fmla="*/ 26632 w 3831047"/>
                <a:gd name="connsiteY11" fmla="*/ 51500 h 723491"/>
                <a:gd name="connsiteX0" fmla="*/ 26632 w 3831047"/>
                <a:gd name="connsiteY0" fmla="*/ 60804 h 732795"/>
                <a:gd name="connsiteX1" fmla="*/ 829620 w 3831047"/>
                <a:gd name="connsiteY1" fmla="*/ 12123 h 732795"/>
                <a:gd name="connsiteX2" fmla="*/ 1590741 w 3831047"/>
                <a:gd name="connsiteY2" fmla="*/ 35576 h 732795"/>
                <a:gd name="connsiteX3" fmla="*/ 2649503 w 3831047"/>
                <a:gd name="connsiteY3" fmla="*/ 22259 h 732795"/>
                <a:gd name="connsiteX4" fmla="*/ 3489288 w 3831047"/>
                <a:gd name="connsiteY4" fmla="*/ 9304 h 732795"/>
                <a:gd name="connsiteX5" fmla="*/ 3831047 w 3831047"/>
                <a:gd name="connsiteY5" fmla="*/ 39781 h 732795"/>
                <a:gd name="connsiteX6" fmla="*/ 3826275 w 3831047"/>
                <a:gd name="connsiteY6" fmla="*/ 702953 h 732795"/>
                <a:gd name="connsiteX7" fmla="*/ 2722483 w 3831047"/>
                <a:gd name="connsiteY7" fmla="*/ 705913 h 732795"/>
                <a:gd name="connsiteX8" fmla="*/ 914400 w 3831047"/>
                <a:gd name="connsiteY8" fmla="*/ 705915 h 732795"/>
                <a:gd name="connsiteX9" fmla="*/ 118371 w 3831047"/>
                <a:gd name="connsiteY9" fmla="*/ 714792 h 732795"/>
                <a:gd name="connsiteX10" fmla="*/ 0 w 3831047"/>
                <a:gd name="connsiteY10" fmla="*/ 374478 h 732795"/>
                <a:gd name="connsiteX11" fmla="*/ 26632 w 3831047"/>
                <a:gd name="connsiteY11" fmla="*/ 60804 h 732795"/>
                <a:gd name="connsiteX0" fmla="*/ 26632 w 3914565"/>
                <a:gd name="connsiteY0" fmla="*/ 60804 h 732795"/>
                <a:gd name="connsiteX1" fmla="*/ 829620 w 3914565"/>
                <a:gd name="connsiteY1" fmla="*/ 12123 h 732795"/>
                <a:gd name="connsiteX2" fmla="*/ 1590741 w 3914565"/>
                <a:gd name="connsiteY2" fmla="*/ 35576 h 732795"/>
                <a:gd name="connsiteX3" fmla="*/ 2649503 w 3914565"/>
                <a:gd name="connsiteY3" fmla="*/ 22259 h 732795"/>
                <a:gd name="connsiteX4" fmla="*/ 3489288 w 3914565"/>
                <a:gd name="connsiteY4" fmla="*/ 9304 h 732795"/>
                <a:gd name="connsiteX5" fmla="*/ 3831047 w 3914565"/>
                <a:gd name="connsiteY5" fmla="*/ 39781 h 732795"/>
                <a:gd name="connsiteX6" fmla="*/ 3850071 w 3914565"/>
                <a:gd name="connsiteY6" fmla="*/ 401336 h 732795"/>
                <a:gd name="connsiteX7" fmla="*/ 3826275 w 3914565"/>
                <a:gd name="connsiteY7" fmla="*/ 702953 h 732795"/>
                <a:gd name="connsiteX8" fmla="*/ 2722483 w 3914565"/>
                <a:gd name="connsiteY8" fmla="*/ 705913 h 732795"/>
                <a:gd name="connsiteX9" fmla="*/ 914400 w 3914565"/>
                <a:gd name="connsiteY9" fmla="*/ 705915 h 732795"/>
                <a:gd name="connsiteX10" fmla="*/ 118371 w 3914565"/>
                <a:gd name="connsiteY10" fmla="*/ 714792 h 732795"/>
                <a:gd name="connsiteX11" fmla="*/ 0 w 3914565"/>
                <a:gd name="connsiteY11" fmla="*/ 374478 h 732795"/>
                <a:gd name="connsiteX12" fmla="*/ 26632 w 3914565"/>
                <a:gd name="connsiteY12" fmla="*/ 60804 h 732795"/>
                <a:gd name="connsiteX0" fmla="*/ 26632 w 3862432"/>
                <a:gd name="connsiteY0" fmla="*/ 60804 h 732795"/>
                <a:gd name="connsiteX1" fmla="*/ 829620 w 3862432"/>
                <a:gd name="connsiteY1" fmla="*/ 12123 h 732795"/>
                <a:gd name="connsiteX2" fmla="*/ 1590741 w 3862432"/>
                <a:gd name="connsiteY2" fmla="*/ 35576 h 732795"/>
                <a:gd name="connsiteX3" fmla="*/ 2649503 w 3862432"/>
                <a:gd name="connsiteY3" fmla="*/ 22259 h 732795"/>
                <a:gd name="connsiteX4" fmla="*/ 3489288 w 3862432"/>
                <a:gd name="connsiteY4" fmla="*/ 9304 h 732795"/>
                <a:gd name="connsiteX5" fmla="*/ 3831047 w 3862432"/>
                <a:gd name="connsiteY5" fmla="*/ 39781 h 732795"/>
                <a:gd name="connsiteX6" fmla="*/ 3850071 w 3862432"/>
                <a:gd name="connsiteY6" fmla="*/ 401336 h 732795"/>
                <a:gd name="connsiteX7" fmla="*/ 3826275 w 3862432"/>
                <a:gd name="connsiteY7" fmla="*/ 702953 h 732795"/>
                <a:gd name="connsiteX8" fmla="*/ 2722483 w 3862432"/>
                <a:gd name="connsiteY8" fmla="*/ 705913 h 732795"/>
                <a:gd name="connsiteX9" fmla="*/ 914400 w 3862432"/>
                <a:gd name="connsiteY9" fmla="*/ 705915 h 732795"/>
                <a:gd name="connsiteX10" fmla="*/ 118371 w 3862432"/>
                <a:gd name="connsiteY10" fmla="*/ 714792 h 732795"/>
                <a:gd name="connsiteX11" fmla="*/ 0 w 3862432"/>
                <a:gd name="connsiteY11" fmla="*/ 374478 h 732795"/>
                <a:gd name="connsiteX12" fmla="*/ 26632 w 3862432"/>
                <a:gd name="connsiteY12" fmla="*/ 60804 h 732795"/>
                <a:gd name="connsiteX0" fmla="*/ 26632 w 3862432"/>
                <a:gd name="connsiteY0" fmla="*/ 60804 h 729411"/>
                <a:gd name="connsiteX1" fmla="*/ 829620 w 3862432"/>
                <a:gd name="connsiteY1" fmla="*/ 12123 h 729411"/>
                <a:gd name="connsiteX2" fmla="*/ 1590741 w 3862432"/>
                <a:gd name="connsiteY2" fmla="*/ 35576 h 729411"/>
                <a:gd name="connsiteX3" fmla="*/ 2649503 w 3862432"/>
                <a:gd name="connsiteY3" fmla="*/ 22259 h 729411"/>
                <a:gd name="connsiteX4" fmla="*/ 3489288 w 3862432"/>
                <a:gd name="connsiteY4" fmla="*/ 9304 h 729411"/>
                <a:gd name="connsiteX5" fmla="*/ 3831047 w 3862432"/>
                <a:gd name="connsiteY5" fmla="*/ 39781 h 729411"/>
                <a:gd name="connsiteX6" fmla="*/ 3850071 w 3862432"/>
                <a:gd name="connsiteY6" fmla="*/ 401336 h 729411"/>
                <a:gd name="connsiteX7" fmla="*/ 3826275 w 3862432"/>
                <a:gd name="connsiteY7" fmla="*/ 702953 h 729411"/>
                <a:gd name="connsiteX8" fmla="*/ 2722483 w 3862432"/>
                <a:gd name="connsiteY8" fmla="*/ 705913 h 729411"/>
                <a:gd name="connsiteX9" fmla="*/ 914400 w 3862432"/>
                <a:gd name="connsiteY9" fmla="*/ 705915 h 729411"/>
                <a:gd name="connsiteX10" fmla="*/ 118371 w 3862432"/>
                <a:gd name="connsiteY10" fmla="*/ 714792 h 729411"/>
                <a:gd name="connsiteX11" fmla="*/ 0 w 3862432"/>
                <a:gd name="connsiteY11" fmla="*/ 374478 h 729411"/>
                <a:gd name="connsiteX12" fmla="*/ 26632 w 3862432"/>
                <a:gd name="connsiteY12" fmla="*/ 60804 h 729411"/>
                <a:gd name="connsiteX0" fmla="*/ 26684 w 3862484"/>
                <a:gd name="connsiteY0" fmla="*/ 60804 h 729411"/>
                <a:gd name="connsiteX1" fmla="*/ 829672 w 3862484"/>
                <a:gd name="connsiteY1" fmla="*/ 12123 h 729411"/>
                <a:gd name="connsiteX2" fmla="*/ 1590793 w 3862484"/>
                <a:gd name="connsiteY2" fmla="*/ 35576 h 729411"/>
                <a:gd name="connsiteX3" fmla="*/ 2649555 w 3862484"/>
                <a:gd name="connsiteY3" fmla="*/ 22259 h 729411"/>
                <a:gd name="connsiteX4" fmla="*/ 3489340 w 3862484"/>
                <a:gd name="connsiteY4" fmla="*/ 9304 h 729411"/>
                <a:gd name="connsiteX5" fmla="*/ 3831099 w 3862484"/>
                <a:gd name="connsiteY5" fmla="*/ 39781 h 729411"/>
                <a:gd name="connsiteX6" fmla="*/ 3850123 w 3862484"/>
                <a:gd name="connsiteY6" fmla="*/ 401336 h 729411"/>
                <a:gd name="connsiteX7" fmla="*/ 3826327 w 3862484"/>
                <a:gd name="connsiteY7" fmla="*/ 702953 h 729411"/>
                <a:gd name="connsiteX8" fmla="*/ 2722535 w 3862484"/>
                <a:gd name="connsiteY8" fmla="*/ 705913 h 729411"/>
                <a:gd name="connsiteX9" fmla="*/ 914452 w 3862484"/>
                <a:gd name="connsiteY9" fmla="*/ 705915 h 729411"/>
                <a:gd name="connsiteX10" fmla="*/ 61273 w 3862484"/>
                <a:gd name="connsiteY10" fmla="*/ 714792 h 729411"/>
                <a:gd name="connsiteX11" fmla="*/ 52 w 3862484"/>
                <a:gd name="connsiteY11" fmla="*/ 374478 h 729411"/>
                <a:gd name="connsiteX12" fmla="*/ 26684 w 3862484"/>
                <a:gd name="connsiteY12" fmla="*/ 6080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4328 w 3896760"/>
                <a:gd name="connsiteY11" fmla="*/ 374478 h 729411"/>
                <a:gd name="connsiteX12" fmla="*/ 0 w 3896760"/>
                <a:gd name="connsiteY12" fmla="*/ 6461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848 w 3896760"/>
                <a:gd name="connsiteY11" fmla="*/ 488778 h 729411"/>
                <a:gd name="connsiteX12" fmla="*/ 0 w 3896760"/>
                <a:gd name="connsiteY12" fmla="*/ 64614 h 729411"/>
                <a:gd name="connsiteX0" fmla="*/ 0 w 3896760"/>
                <a:gd name="connsiteY0" fmla="*/ 65050 h 729847"/>
                <a:gd name="connsiteX1" fmla="*/ 863948 w 3896760"/>
                <a:gd name="connsiteY1" fmla="*/ 12559 h 729847"/>
                <a:gd name="connsiteX2" fmla="*/ 1625069 w 3896760"/>
                <a:gd name="connsiteY2" fmla="*/ 36012 h 729847"/>
                <a:gd name="connsiteX3" fmla="*/ 2683831 w 3896760"/>
                <a:gd name="connsiteY3" fmla="*/ 22695 h 729847"/>
                <a:gd name="connsiteX4" fmla="*/ 3523616 w 3896760"/>
                <a:gd name="connsiteY4" fmla="*/ 9740 h 729847"/>
                <a:gd name="connsiteX5" fmla="*/ 3865375 w 3896760"/>
                <a:gd name="connsiteY5" fmla="*/ 40217 h 729847"/>
                <a:gd name="connsiteX6" fmla="*/ 3884399 w 3896760"/>
                <a:gd name="connsiteY6" fmla="*/ 401772 h 729847"/>
                <a:gd name="connsiteX7" fmla="*/ 3860603 w 3896760"/>
                <a:gd name="connsiteY7" fmla="*/ 703389 h 729847"/>
                <a:gd name="connsiteX8" fmla="*/ 2756811 w 3896760"/>
                <a:gd name="connsiteY8" fmla="*/ 706349 h 729847"/>
                <a:gd name="connsiteX9" fmla="*/ 948728 w 3896760"/>
                <a:gd name="connsiteY9" fmla="*/ 706351 h 729847"/>
                <a:gd name="connsiteX10" fmla="*/ 95549 w 3896760"/>
                <a:gd name="connsiteY10" fmla="*/ 715228 h 729847"/>
                <a:gd name="connsiteX11" fmla="*/ 3848 w 3896760"/>
                <a:gd name="connsiteY11" fmla="*/ 489214 h 729847"/>
                <a:gd name="connsiteX12" fmla="*/ 0 w 3896760"/>
                <a:gd name="connsiteY12" fmla="*/ 65050 h 729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6760" h="729847">
                  <a:moveTo>
                    <a:pt x="0" y="65050"/>
                  </a:moveTo>
                  <a:cubicBezTo>
                    <a:pt x="129540" y="-38424"/>
                    <a:pt x="798574" y="12559"/>
                    <a:pt x="863948" y="12559"/>
                  </a:cubicBezTo>
                  <a:cubicBezTo>
                    <a:pt x="1117655" y="14027"/>
                    <a:pt x="1371362" y="34544"/>
                    <a:pt x="1625069" y="36012"/>
                  </a:cubicBezTo>
                  <a:lnTo>
                    <a:pt x="2683831" y="22695"/>
                  </a:lnTo>
                  <a:lnTo>
                    <a:pt x="3523616" y="9740"/>
                  </a:lnTo>
                  <a:cubicBezTo>
                    <a:pt x="3588990" y="9740"/>
                    <a:pt x="3865375" y="-25157"/>
                    <a:pt x="3865375" y="40217"/>
                  </a:cubicBezTo>
                  <a:cubicBezTo>
                    <a:pt x="3921695" y="104921"/>
                    <a:pt x="3885194" y="291243"/>
                    <a:pt x="3884399" y="401772"/>
                  </a:cubicBezTo>
                  <a:cubicBezTo>
                    <a:pt x="3883604" y="512301"/>
                    <a:pt x="3899944" y="503401"/>
                    <a:pt x="3860603" y="703389"/>
                  </a:cubicBezTo>
                  <a:cubicBezTo>
                    <a:pt x="3769163" y="761143"/>
                    <a:pt x="2822185" y="706349"/>
                    <a:pt x="2756811" y="706349"/>
                  </a:cubicBezTo>
                  <a:lnTo>
                    <a:pt x="948728" y="706351"/>
                  </a:lnTo>
                  <a:lnTo>
                    <a:pt x="95549" y="715228"/>
                  </a:lnTo>
                  <a:cubicBezTo>
                    <a:pt x="30175" y="715228"/>
                    <a:pt x="3848" y="554588"/>
                    <a:pt x="3848" y="489214"/>
                  </a:cubicBezTo>
                  <a:cubicBezTo>
                    <a:pt x="2565" y="347826"/>
                    <a:pt x="1283" y="206438"/>
                    <a:pt x="0" y="65050"/>
                  </a:cubicBezTo>
                  <a:close/>
                </a:path>
              </a:pathLst>
            </a:custGeom>
            <a:gradFill>
              <a:gsLst>
                <a:gs pos="0">
                  <a:schemeClr val="accent6"/>
                </a:gs>
                <a:gs pos="26000">
                  <a:schemeClr val="accent6"/>
                </a:gs>
                <a:gs pos="100000">
                  <a:schemeClr val="accent6">
                    <a:lumMod val="60000"/>
                    <a:lumOff val="40000"/>
                  </a:schemeClr>
                </a:gs>
              </a:gsLst>
              <a:lin ang="162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nvGrpSpPr>
            <p:cNvPr id="19" name="Group 18"/>
            <p:cNvGrpSpPr/>
            <p:nvPr/>
          </p:nvGrpSpPr>
          <p:grpSpPr>
            <a:xfrm>
              <a:off x="2610832" y="2229756"/>
              <a:ext cx="4005984" cy="821440"/>
              <a:chOff x="3679916" y="2458949"/>
              <a:chExt cx="4005984" cy="821440"/>
            </a:xfrm>
            <a:gradFill>
              <a:gsLst>
                <a:gs pos="0">
                  <a:schemeClr val="accent6"/>
                </a:gs>
                <a:gs pos="26000">
                  <a:schemeClr val="accent6">
                    <a:alpha val="88000"/>
                  </a:schemeClr>
                </a:gs>
                <a:gs pos="100000">
                  <a:srgbClr val="E2BD54">
                    <a:alpha val="46000"/>
                    <a:lumMod val="60000"/>
                    <a:lumOff val="40000"/>
                  </a:srgbClr>
                </a:gs>
              </a:gsLst>
              <a:lin ang="16200000" scaled="1"/>
            </a:gradFill>
          </p:grpSpPr>
          <p:sp>
            <p:nvSpPr>
              <p:cNvPr id="20" name="Pie 3"/>
              <p:cNvSpPr/>
              <p:nvPr/>
            </p:nvSpPr>
            <p:spPr>
              <a:xfrm rot="5400000">
                <a:off x="5272188" y="866677"/>
                <a:ext cx="821440" cy="4005984"/>
              </a:xfrm>
              <a:custGeom>
                <a:avLst/>
                <a:gdLst>
                  <a:gd name="connsiteX0" fmla="*/ 1904163 w 3798626"/>
                  <a:gd name="connsiteY0" fmla="*/ 3835147 h 3835153"/>
                  <a:gd name="connsiteX1" fmla="*/ 252132 w 3798626"/>
                  <a:gd name="connsiteY1" fmla="*/ 2872283 h 3835153"/>
                  <a:gd name="connsiteX2" fmla="*/ 249757 w 3798626"/>
                  <a:gd name="connsiteY2" fmla="*/ 967058 h 3835153"/>
                  <a:gd name="connsiteX3" fmla="*/ 1899313 w 3798626"/>
                  <a:gd name="connsiteY3" fmla="*/ -1 h 3835153"/>
                  <a:gd name="connsiteX4" fmla="*/ 1899313 w 3798626"/>
                  <a:gd name="connsiteY4" fmla="*/ 1917577 h 3835153"/>
                  <a:gd name="connsiteX5" fmla="*/ 1904163 w 3798626"/>
                  <a:gd name="connsiteY5" fmla="*/ 3835147 h 3835153"/>
                  <a:gd name="connsiteX0" fmla="*/ 1844817 w 1875532"/>
                  <a:gd name="connsiteY0" fmla="*/ 3799638 h 3799643"/>
                  <a:gd name="connsiteX1" fmla="*/ 228295 w 1875532"/>
                  <a:gd name="connsiteY1" fmla="*/ 2872284 h 3799643"/>
                  <a:gd name="connsiteX2" fmla="*/ 225920 w 1875532"/>
                  <a:gd name="connsiteY2" fmla="*/ 967059 h 3799643"/>
                  <a:gd name="connsiteX3" fmla="*/ 1875476 w 1875532"/>
                  <a:gd name="connsiteY3" fmla="*/ 0 h 3799643"/>
                  <a:gd name="connsiteX4" fmla="*/ 1875476 w 1875532"/>
                  <a:gd name="connsiteY4" fmla="*/ 1917578 h 3799643"/>
                  <a:gd name="connsiteX5" fmla="*/ 1844817 w 1875532"/>
                  <a:gd name="connsiteY5" fmla="*/ 3799638 h 3799643"/>
                  <a:gd name="connsiteX0" fmla="*/ 1822976 w 1871393"/>
                  <a:gd name="connsiteY0" fmla="*/ 3808517 h 3808522"/>
                  <a:gd name="connsiteX1" fmla="*/ 206454 w 1871393"/>
                  <a:gd name="connsiteY1" fmla="*/ 2881163 h 3808522"/>
                  <a:gd name="connsiteX2" fmla="*/ 204079 w 1871393"/>
                  <a:gd name="connsiteY2" fmla="*/ 975938 h 3808522"/>
                  <a:gd name="connsiteX3" fmla="*/ 1871393 w 1871393"/>
                  <a:gd name="connsiteY3" fmla="*/ 0 h 3808522"/>
                  <a:gd name="connsiteX4" fmla="*/ 1853635 w 1871393"/>
                  <a:gd name="connsiteY4" fmla="*/ 1926457 h 3808522"/>
                  <a:gd name="connsiteX5" fmla="*/ 1822976 w 1871393"/>
                  <a:gd name="connsiteY5" fmla="*/ 3808517 h 3808522"/>
                  <a:gd name="connsiteX0" fmla="*/ 1888980 w 1888980"/>
                  <a:gd name="connsiteY0" fmla="*/ 3790761 h 3790766"/>
                  <a:gd name="connsiteX1" fmla="*/ 210312 w 1888980"/>
                  <a:gd name="connsiteY1" fmla="*/ 2881163 h 3790766"/>
                  <a:gd name="connsiteX2" fmla="*/ 207937 w 1888980"/>
                  <a:gd name="connsiteY2" fmla="*/ 975938 h 3790766"/>
                  <a:gd name="connsiteX3" fmla="*/ 1875251 w 1888980"/>
                  <a:gd name="connsiteY3" fmla="*/ 0 h 3790766"/>
                  <a:gd name="connsiteX4" fmla="*/ 1857493 w 1888980"/>
                  <a:gd name="connsiteY4" fmla="*/ 1926457 h 3790766"/>
                  <a:gd name="connsiteX5" fmla="*/ 1888980 w 1888980"/>
                  <a:gd name="connsiteY5" fmla="*/ 3790761 h 3790766"/>
                  <a:gd name="connsiteX0" fmla="*/ 1888980 w 1888980"/>
                  <a:gd name="connsiteY0" fmla="*/ 3790761 h 3804590"/>
                  <a:gd name="connsiteX1" fmla="*/ 210312 w 1888980"/>
                  <a:gd name="connsiteY1" fmla="*/ 2881163 h 3804590"/>
                  <a:gd name="connsiteX2" fmla="*/ 207937 w 1888980"/>
                  <a:gd name="connsiteY2" fmla="*/ 975938 h 3804590"/>
                  <a:gd name="connsiteX3" fmla="*/ 1875251 w 1888980"/>
                  <a:gd name="connsiteY3" fmla="*/ 0 h 3804590"/>
                  <a:gd name="connsiteX4" fmla="*/ 1857493 w 1888980"/>
                  <a:gd name="connsiteY4" fmla="*/ 1926457 h 3804590"/>
                  <a:gd name="connsiteX5" fmla="*/ 1888980 w 1888980"/>
                  <a:gd name="connsiteY5" fmla="*/ 3790761 h 3804590"/>
                  <a:gd name="connsiteX0" fmla="*/ 1888980 w 1902447"/>
                  <a:gd name="connsiteY0" fmla="*/ 3790761 h 3804590"/>
                  <a:gd name="connsiteX1" fmla="*/ 210312 w 1902447"/>
                  <a:gd name="connsiteY1" fmla="*/ 2881163 h 3804590"/>
                  <a:gd name="connsiteX2" fmla="*/ 207937 w 1902447"/>
                  <a:gd name="connsiteY2" fmla="*/ 975938 h 3804590"/>
                  <a:gd name="connsiteX3" fmla="*/ 1875251 w 1902447"/>
                  <a:gd name="connsiteY3" fmla="*/ 0 h 3804590"/>
                  <a:gd name="connsiteX4" fmla="*/ 1857493 w 1902447"/>
                  <a:gd name="connsiteY4" fmla="*/ 1926457 h 3804590"/>
                  <a:gd name="connsiteX5" fmla="*/ 1888980 w 1902447"/>
                  <a:gd name="connsiteY5" fmla="*/ 3790761 h 3804590"/>
                  <a:gd name="connsiteX0" fmla="*/ 1888980 w 1902447"/>
                  <a:gd name="connsiteY0" fmla="*/ 3790761 h 3810746"/>
                  <a:gd name="connsiteX1" fmla="*/ 210312 w 1902447"/>
                  <a:gd name="connsiteY1" fmla="*/ 2881163 h 3810746"/>
                  <a:gd name="connsiteX2" fmla="*/ 207937 w 1902447"/>
                  <a:gd name="connsiteY2" fmla="*/ 975938 h 3810746"/>
                  <a:gd name="connsiteX3" fmla="*/ 1875251 w 1902447"/>
                  <a:gd name="connsiteY3" fmla="*/ 0 h 3810746"/>
                  <a:gd name="connsiteX4" fmla="*/ 1857493 w 1902447"/>
                  <a:gd name="connsiteY4" fmla="*/ 1926457 h 3810746"/>
                  <a:gd name="connsiteX5" fmla="*/ 1888980 w 1902447"/>
                  <a:gd name="connsiteY5" fmla="*/ 3790761 h 3810746"/>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2902"/>
                  <a:gd name="connsiteX1" fmla="*/ 833140 w 1846268"/>
                  <a:gd name="connsiteY1" fmla="*/ 3568826 h 3882902"/>
                  <a:gd name="connsiteX2" fmla="*/ 154133 w 1846268"/>
                  <a:gd name="connsiteY2" fmla="*/ 2881163 h 3882902"/>
                  <a:gd name="connsiteX3" fmla="*/ 151758 w 1846268"/>
                  <a:gd name="connsiteY3" fmla="*/ 975938 h 3882902"/>
                  <a:gd name="connsiteX4" fmla="*/ 1819072 w 1846268"/>
                  <a:gd name="connsiteY4" fmla="*/ 0 h 3882902"/>
                  <a:gd name="connsiteX5" fmla="*/ 1801314 w 1846268"/>
                  <a:gd name="connsiteY5" fmla="*/ 1926457 h 3882902"/>
                  <a:gd name="connsiteX6" fmla="*/ 1832801 w 1846268"/>
                  <a:gd name="connsiteY6" fmla="*/ 3790761 h 3882902"/>
                  <a:gd name="connsiteX0" fmla="*/ 1830254 w 1843721"/>
                  <a:gd name="connsiteY0" fmla="*/ 3755251 h 3847392"/>
                  <a:gd name="connsiteX1" fmla="*/ 830593 w 1843721"/>
                  <a:gd name="connsiteY1" fmla="*/ 3533316 h 3847392"/>
                  <a:gd name="connsiteX2" fmla="*/ 151586 w 1843721"/>
                  <a:gd name="connsiteY2" fmla="*/ 2845653 h 3847392"/>
                  <a:gd name="connsiteX3" fmla="*/ 149211 w 1843721"/>
                  <a:gd name="connsiteY3" fmla="*/ 940428 h 3847392"/>
                  <a:gd name="connsiteX4" fmla="*/ 1781014 w 1843721"/>
                  <a:gd name="connsiteY4" fmla="*/ 0 h 3847392"/>
                  <a:gd name="connsiteX5" fmla="*/ 1798767 w 1843721"/>
                  <a:gd name="connsiteY5" fmla="*/ 1890947 h 3847392"/>
                  <a:gd name="connsiteX6" fmla="*/ 1830254 w 1843721"/>
                  <a:gd name="connsiteY6" fmla="*/ 3755251 h 3847392"/>
                  <a:gd name="connsiteX0" fmla="*/ 1833437 w 1846904"/>
                  <a:gd name="connsiteY0" fmla="*/ 3746374 h 3838515"/>
                  <a:gd name="connsiteX1" fmla="*/ 833776 w 1846904"/>
                  <a:gd name="connsiteY1" fmla="*/ 3524439 h 3838515"/>
                  <a:gd name="connsiteX2" fmla="*/ 154769 w 1846904"/>
                  <a:gd name="connsiteY2" fmla="*/ 2836776 h 3838515"/>
                  <a:gd name="connsiteX3" fmla="*/ 152394 w 1846904"/>
                  <a:gd name="connsiteY3" fmla="*/ 931551 h 3838515"/>
                  <a:gd name="connsiteX4" fmla="*/ 1828588 w 1846904"/>
                  <a:gd name="connsiteY4" fmla="*/ 0 h 3838515"/>
                  <a:gd name="connsiteX5" fmla="*/ 1801950 w 1846904"/>
                  <a:gd name="connsiteY5" fmla="*/ 1882070 h 3838515"/>
                  <a:gd name="connsiteX6" fmla="*/ 1833437 w 1846904"/>
                  <a:gd name="connsiteY6" fmla="*/ 3746374 h 3838515"/>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685282 w 1698749"/>
                  <a:gd name="connsiteY0" fmla="*/ 3749408 h 3841549"/>
                  <a:gd name="connsiteX1" fmla="*/ 685621 w 1698749"/>
                  <a:gd name="connsiteY1" fmla="*/ 3527473 h 3841549"/>
                  <a:gd name="connsiteX2" fmla="*/ 6614 w 1698749"/>
                  <a:gd name="connsiteY2" fmla="*/ 2839810 h 3841549"/>
                  <a:gd name="connsiteX3" fmla="*/ 421492 w 1698749"/>
                  <a:gd name="connsiteY3" fmla="*/ 881319 h 3841549"/>
                  <a:gd name="connsiteX4" fmla="*/ 1680433 w 1698749"/>
                  <a:gd name="connsiteY4" fmla="*/ 3034 h 3841549"/>
                  <a:gd name="connsiteX5" fmla="*/ 1653795 w 1698749"/>
                  <a:gd name="connsiteY5" fmla="*/ 1885104 h 3841549"/>
                  <a:gd name="connsiteX6" fmla="*/ 1685282 w 1698749"/>
                  <a:gd name="connsiteY6" fmla="*/ 3749408 h 3841549"/>
                  <a:gd name="connsiteX0" fmla="*/ 1398142 w 1411609"/>
                  <a:gd name="connsiteY0" fmla="*/ 3748913 h 3841054"/>
                  <a:gd name="connsiteX1" fmla="*/ 398481 w 1411609"/>
                  <a:gd name="connsiteY1" fmla="*/ 3526978 h 3841054"/>
                  <a:gd name="connsiteX2" fmla="*/ 65703 w 1411609"/>
                  <a:gd name="connsiteY2" fmla="*/ 2253388 h 3841054"/>
                  <a:gd name="connsiteX3" fmla="*/ 134352 w 1411609"/>
                  <a:gd name="connsiteY3" fmla="*/ 880824 h 3841054"/>
                  <a:gd name="connsiteX4" fmla="*/ 1393293 w 1411609"/>
                  <a:gd name="connsiteY4" fmla="*/ 2539 h 3841054"/>
                  <a:gd name="connsiteX5" fmla="*/ 1366655 w 1411609"/>
                  <a:gd name="connsiteY5" fmla="*/ 1884609 h 3841054"/>
                  <a:gd name="connsiteX6" fmla="*/ 1398142 w 1411609"/>
                  <a:gd name="connsiteY6" fmla="*/ 3748913 h 3841054"/>
                  <a:gd name="connsiteX0" fmla="*/ 1339594 w 1353061"/>
                  <a:gd name="connsiteY0" fmla="*/ 3748875 h 3841016"/>
                  <a:gd name="connsiteX1" fmla="*/ 339933 w 1353061"/>
                  <a:gd name="connsiteY1" fmla="*/ 3526940 h 3841016"/>
                  <a:gd name="connsiteX2" fmla="*/ 7155 w 1353061"/>
                  <a:gd name="connsiteY2" fmla="*/ 2253350 h 3841016"/>
                  <a:gd name="connsiteX3" fmla="*/ 217850 w 1353061"/>
                  <a:gd name="connsiteY3" fmla="*/ 889663 h 3841016"/>
                  <a:gd name="connsiteX4" fmla="*/ 1334745 w 1353061"/>
                  <a:gd name="connsiteY4" fmla="*/ 2501 h 3841016"/>
                  <a:gd name="connsiteX5" fmla="*/ 1308107 w 1353061"/>
                  <a:gd name="connsiteY5" fmla="*/ 1884571 h 3841016"/>
                  <a:gd name="connsiteX6" fmla="*/ 1339594 w 1353061"/>
                  <a:gd name="connsiteY6" fmla="*/ 3748875 h 3841016"/>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34109"/>
                  <a:gd name="connsiteX1" fmla="*/ 510599 w 1363927"/>
                  <a:gd name="connsiteY1" fmla="*/ 3278366 h 3834109"/>
                  <a:gd name="connsiteX2" fmla="*/ 18021 w 1363927"/>
                  <a:gd name="connsiteY2" fmla="*/ 2253350 h 3834109"/>
                  <a:gd name="connsiteX3" fmla="*/ 228716 w 1363927"/>
                  <a:gd name="connsiteY3" fmla="*/ 889663 h 3834109"/>
                  <a:gd name="connsiteX4" fmla="*/ 1345611 w 1363927"/>
                  <a:gd name="connsiteY4" fmla="*/ 2501 h 3834109"/>
                  <a:gd name="connsiteX5" fmla="*/ 1318973 w 1363927"/>
                  <a:gd name="connsiteY5" fmla="*/ 1884571 h 3834109"/>
                  <a:gd name="connsiteX6" fmla="*/ 1350460 w 1363927"/>
                  <a:gd name="connsiteY6" fmla="*/ 3748875 h 3834109"/>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30978"/>
                  <a:gd name="connsiteX1" fmla="*/ 577110 w 1368294"/>
                  <a:gd name="connsiteY1" fmla="*/ 3180712 h 3830978"/>
                  <a:gd name="connsiteX2" fmla="*/ 22388 w 1368294"/>
                  <a:gd name="connsiteY2" fmla="*/ 2253350 h 3830978"/>
                  <a:gd name="connsiteX3" fmla="*/ 233083 w 1368294"/>
                  <a:gd name="connsiteY3" fmla="*/ 889663 h 3830978"/>
                  <a:gd name="connsiteX4" fmla="*/ 1349978 w 1368294"/>
                  <a:gd name="connsiteY4" fmla="*/ 2501 h 3830978"/>
                  <a:gd name="connsiteX5" fmla="*/ 1323340 w 1368294"/>
                  <a:gd name="connsiteY5" fmla="*/ 1884571 h 3830978"/>
                  <a:gd name="connsiteX6" fmla="*/ 1354827 w 1368294"/>
                  <a:gd name="connsiteY6" fmla="*/ 3748875 h 3830978"/>
                  <a:gd name="connsiteX0" fmla="*/ 1214288 w 1227755"/>
                  <a:gd name="connsiteY0" fmla="*/ 3748683 h 3830786"/>
                  <a:gd name="connsiteX1" fmla="*/ 436571 w 1227755"/>
                  <a:gd name="connsiteY1" fmla="*/ 3180520 h 3830786"/>
                  <a:gd name="connsiteX2" fmla="*/ 103791 w 1227755"/>
                  <a:gd name="connsiteY2" fmla="*/ 1951317 h 3830786"/>
                  <a:gd name="connsiteX3" fmla="*/ 92544 w 1227755"/>
                  <a:gd name="connsiteY3" fmla="*/ 889471 h 3830786"/>
                  <a:gd name="connsiteX4" fmla="*/ 1209439 w 1227755"/>
                  <a:gd name="connsiteY4" fmla="*/ 2309 h 3830786"/>
                  <a:gd name="connsiteX5" fmla="*/ 1182801 w 1227755"/>
                  <a:gd name="connsiteY5" fmla="*/ 1884379 h 3830786"/>
                  <a:gd name="connsiteX6" fmla="*/ 1214288 w 1227755"/>
                  <a:gd name="connsiteY6" fmla="*/ 3748683 h 3830786"/>
                  <a:gd name="connsiteX0" fmla="*/ 1263320 w 1276787"/>
                  <a:gd name="connsiteY0" fmla="*/ 3748683 h 3830786"/>
                  <a:gd name="connsiteX1" fmla="*/ 485603 w 1276787"/>
                  <a:gd name="connsiteY1" fmla="*/ 3180520 h 3830786"/>
                  <a:gd name="connsiteX2" fmla="*/ 152823 w 1276787"/>
                  <a:gd name="connsiteY2" fmla="*/ 1951317 h 3830786"/>
                  <a:gd name="connsiteX3" fmla="*/ 141576 w 1276787"/>
                  <a:gd name="connsiteY3" fmla="*/ 889471 h 3830786"/>
                  <a:gd name="connsiteX4" fmla="*/ 1258471 w 1276787"/>
                  <a:gd name="connsiteY4" fmla="*/ 2309 h 3830786"/>
                  <a:gd name="connsiteX5" fmla="*/ 1231833 w 1276787"/>
                  <a:gd name="connsiteY5" fmla="*/ 1884379 h 3830786"/>
                  <a:gd name="connsiteX6" fmla="*/ 1263320 w 1276787"/>
                  <a:gd name="connsiteY6" fmla="*/ 3748683 h 3830786"/>
                  <a:gd name="connsiteX0" fmla="*/ 1212196 w 1225663"/>
                  <a:gd name="connsiteY0" fmla="*/ 3748683 h 3830786"/>
                  <a:gd name="connsiteX1" fmla="*/ 434479 w 1225663"/>
                  <a:gd name="connsiteY1" fmla="*/ 3180520 h 3830786"/>
                  <a:gd name="connsiteX2" fmla="*/ 101699 w 1225663"/>
                  <a:gd name="connsiteY2" fmla="*/ 1951317 h 3830786"/>
                  <a:gd name="connsiteX3" fmla="*/ 90452 w 1225663"/>
                  <a:gd name="connsiteY3" fmla="*/ 889471 h 3830786"/>
                  <a:gd name="connsiteX4" fmla="*/ 1207347 w 1225663"/>
                  <a:gd name="connsiteY4" fmla="*/ 2309 h 3830786"/>
                  <a:gd name="connsiteX5" fmla="*/ 1180709 w 1225663"/>
                  <a:gd name="connsiteY5" fmla="*/ 1884379 h 3830786"/>
                  <a:gd name="connsiteX6" fmla="*/ 1212196 w 1225663"/>
                  <a:gd name="connsiteY6" fmla="*/ 3748683 h 3830786"/>
                  <a:gd name="connsiteX0" fmla="*/ 1196081 w 1209548"/>
                  <a:gd name="connsiteY0" fmla="*/ 3748683 h 3830786"/>
                  <a:gd name="connsiteX1" fmla="*/ 418364 w 1209548"/>
                  <a:gd name="connsiteY1" fmla="*/ 3180520 h 3830786"/>
                  <a:gd name="connsiteX2" fmla="*/ 85584 w 1209548"/>
                  <a:gd name="connsiteY2" fmla="*/ 1951317 h 3830786"/>
                  <a:gd name="connsiteX3" fmla="*/ 74337 w 1209548"/>
                  <a:gd name="connsiteY3" fmla="*/ 889471 h 3830786"/>
                  <a:gd name="connsiteX4" fmla="*/ 1191232 w 1209548"/>
                  <a:gd name="connsiteY4" fmla="*/ 2309 h 3830786"/>
                  <a:gd name="connsiteX5" fmla="*/ 1164594 w 1209548"/>
                  <a:gd name="connsiteY5" fmla="*/ 1884379 h 3830786"/>
                  <a:gd name="connsiteX6" fmla="*/ 1196081 w 1209548"/>
                  <a:gd name="connsiteY6" fmla="*/ 3748683 h 3830786"/>
                  <a:gd name="connsiteX0" fmla="*/ 1205227 w 1218694"/>
                  <a:gd name="connsiteY0" fmla="*/ 3748683 h 3830786"/>
                  <a:gd name="connsiteX1" fmla="*/ 427510 w 1218694"/>
                  <a:gd name="connsiteY1" fmla="*/ 3180520 h 3830786"/>
                  <a:gd name="connsiteX2" fmla="*/ 94730 w 1218694"/>
                  <a:gd name="connsiteY2" fmla="*/ 1951317 h 3830786"/>
                  <a:gd name="connsiteX3" fmla="*/ 83483 w 1218694"/>
                  <a:gd name="connsiteY3" fmla="*/ 889471 h 3830786"/>
                  <a:gd name="connsiteX4" fmla="*/ 1200378 w 1218694"/>
                  <a:gd name="connsiteY4" fmla="*/ 2309 h 3830786"/>
                  <a:gd name="connsiteX5" fmla="*/ 1173740 w 1218694"/>
                  <a:gd name="connsiteY5" fmla="*/ 1884379 h 3830786"/>
                  <a:gd name="connsiteX6" fmla="*/ 1205227 w 1218694"/>
                  <a:gd name="connsiteY6" fmla="*/ 3748683 h 3830786"/>
                  <a:gd name="connsiteX0" fmla="*/ 1203249 w 1216716"/>
                  <a:gd name="connsiteY0" fmla="*/ 3748683 h 3830786"/>
                  <a:gd name="connsiteX1" fmla="*/ 425532 w 1216716"/>
                  <a:gd name="connsiteY1" fmla="*/ 3180520 h 3830786"/>
                  <a:gd name="connsiteX2" fmla="*/ 92752 w 1216716"/>
                  <a:gd name="connsiteY2" fmla="*/ 1951317 h 3830786"/>
                  <a:gd name="connsiteX3" fmla="*/ 81505 w 1216716"/>
                  <a:gd name="connsiteY3" fmla="*/ 889471 h 3830786"/>
                  <a:gd name="connsiteX4" fmla="*/ 1198400 w 1216716"/>
                  <a:gd name="connsiteY4" fmla="*/ 2309 h 3830786"/>
                  <a:gd name="connsiteX5" fmla="*/ 1171762 w 1216716"/>
                  <a:gd name="connsiteY5" fmla="*/ 1884379 h 3830786"/>
                  <a:gd name="connsiteX6" fmla="*/ 1203249 w 1216716"/>
                  <a:gd name="connsiteY6" fmla="*/ 3748683 h 3830786"/>
                  <a:gd name="connsiteX0" fmla="*/ 1162731 w 1176198"/>
                  <a:gd name="connsiteY0" fmla="*/ 3748683 h 3830786"/>
                  <a:gd name="connsiteX1" fmla="*/ 385014 w 1176198"/>
                  <a:gd name="connsiteY1" fmla="*/ 3180520 h 3830786"/>
                  <a:gd name="connsiteX2" fmla="*/ 229788 w 1176198"/>
                  <a:gd name="connsiteY2" fmla="*/ 1951317 h 3830786"/>
                  <a:gd name="connsiteX3" fmla="*/ 40987 w 1176198"/>
                  <a:gd name="connsiteY3" fmla="*/ 889471 h 3830786"/>
                  <a:gd name="connsiteX4" fmla="*/ 1157882 w 1176198"/>
                  <a:gd name="connsiteY4" fmla="*/ 2309 h 3830786"/>
                  <a:gd name="connsiteX5" fmla="*/ 1131244 w 1176198"/>
                  <a:gd name="connsiteY5" fmla="*/ 1884379 h 3830786"/>
                  <a:gd name="connsiteX6" fmla="*/ 1162731 w 117619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63509 w 1176976"/>
                  <a:gd name="connsiteY0" fmla="*/ 3748683 h 3830786"/>
                  <a:gd name="connsiteX1" fmla="*/ 385792 w 1176976"/>
                  <a:gd name="connsiteY1" fmla="*/ 3180520 h 3830786"/>
                  <a:gd name="connsiteX2" fmla="*/ 230566 w 1176976"/>
                  <a:gd name="connsiteY2" fmla="*/ 1951317 h 3830786"/>
                  <a:gd name="connsiteX3" fmla="*/ 41765 w 1176976"/>
                  <a:gd name="connsiteY3" fmla="*/ 889471 h 3830786"/>
                  <a:gd name="connsiteX4" fmla="*/ 1158660 w 1176976"/>
                  <a:gd name="connsiteY4" fmla="*/ 2309 h 3830786"/>
                  <a:gd name="connsiteX5" fmla="*/ 1132022 w 1176976"/>
                  <a:gd name="connsiteY5" fmla="*/ 1884379 h 3830786"/>
                  <a:gd name="connsiteX6" fmla="*/ 1163509 w 1176976"/>
                  <a:gd name="connsiteY6" fmla="*/ 3748683 h 3830786"/>
                  <a:gd name="connsiteX0" fmla="*/ 1027775 w 1041242"/>
                  <a:gd name="connsiteY0" fmla="*/ 3748480 h 3830583"/>
                  <a:gd name="connsiteX1" fmla="*/ 250058 w 1041242"/>
                  <a:gd name="connsiteY1" fmla="*/ 3180317 h 3830583"/>
                  <a:gd name="connsiteX2" fmla="*/ 94832 w 1041242"/>
                  <a:gd name="connsiteY2" fmla="*/ 1951114 h 3830583"/>
                  <a:gd name="connsiteX3" fmla="*/ 119095 w 1041242"/>
                  <a:gd name="connsiteY3" fmla="*/ 951411 h 3830583"/>
                  <a:gd name="connsiteX4" fmla="*/ 1022926 w 1041242"/>
                  <a:gd name="connsiteY4" fmla="*/ 2106 h 3830583"/>
                  <a:gd name="connsiteX5" fmla="*/ 996288 w 1041242"/>
                  <a:gd name="connsiteY5" fmla="*/ 1884176 h 3830583"/>
                  <a:gd name="connsiteX6" fmla="*/ 1027775 w 1041242"/>
                  <a:gd name="connsiteY6" fmla="*/ 3748480 h 3830583"/>
                  <a:gd name="connsiteX0" fmla="*/ 1027775 w 1041242"/>
                  <a:gd name="connsiteY0" fmla="*/ 3748464 h 3830567"/>
                  <a:gd name="connsiteX1" fmla="*/ 250058 w 1041242"/>
                  <a:gd name="connsiteY1" fmla="*/ 3180301 h 3830567"/>
                  <a:gd name="connsiteX2" fmla="*/ 94832 w 1041242"/>
                  <a:gd name="connsiteY2" fmla="*/ 1951098 h 3830567"/>
                  <a:gd name="connsiteX3" fmla="*/ 119095 w 1041242"/>
                  <a:gd name="connsiteY3" fmla="*/ 951395 h 3830567"/>
                  <a:gd name="connsiteX4" fmla="*/ 1022926 w 1041242"/>
                  <a:gd name="connsiteY4" fmla="*/ 2090 h 3830567"/>
                  <a:gd name="connsiteX5" fmla="*/ 996288 w 1041242"/>
                  <a:gd name="connsiteY5" fmla="*/ 1884160 h 3830567"/>
                  <a:gd name="connsiteX6" fmla="*/ 1027775 w 1041242"/>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065 h 3830168"/>
                  <a:gd name="connsiteX1" fmla="*/ 303464 w 1094648"/>
                  <a:gd name="connsiteY1" fmla="*/ 3179902 h 3830168"/>
                  <a:gd name="connsiteX2" fmla="*/ 148238 w 1094648"/>
                  <a:gd name="connsiteY2" fmla="*/ 1950699 h 3830168"/>
                  <a:gd name="connsiteX3" fmla="*/ 172501 w 1094648"/>
                  <a:gd name="connsiteY3" fmla="*/ 950996 h 3830168"/>
                  <a:gd name="connsiteX4" fmla="*/ 1076332 w 1094648"/>
                  <a:gd name="connsiteY4" fmla="*/ 1691 h 3830168"/>
                  <a:gd name="connsiteX5" fmla="*/ 1049694 w 1094648"/>
                  <a:gd name="connsiteY5" fmla="*/ 1883761 h 3830168"/>
                  <a:gd name="connsiteX6" fmla="*/ 1081181 w 1094648"/>
                  <a:gd name="connsiteY6" fmla="*/ 3748065 h 3830168"/>
                  <a:gd name="connsiteX0" fmla="*/ 1081181 w 1094648"/>
                  <a:gd name="connsiteY0" fmla="*/ 3748062 h 3830165"/>
                  <a:gd name="connsiteX1" fmla="*/ 303464 w 1094648"/>
                  <a:gd name="connsiteY1" fmla="*/ 3179899 h 3830165"/>
                  <a:gd name="connsiteX2" fmla="*/ 148238 w 1094648"/>
                  <a:gd name="connsiteY2" fmla="*/ 1950696 h 3830165"/>
                  <a:gd name="connsiteX3" fmla="*/ 172501 w 1094648"/>
                  <a:gd name="connsiteY3" fmla="*/ 950993 h 3830165"/>
                  <a:gd name="connsiteX4" fmla="*/ 1076332 w 1094648"/>
                  <a:gd name="connsiteY4" fmla="*/ 1688 h 3830165"/>
                  <a:gd name="connsiteX5" fmla="*/ 1049694 w 1094648"/>
                  <a:gd name="connsiteY5" fmla="*/ 1883758 h 3830165"/>
                  <a:gd name="connsiteX6" fmla="*/ 1081181 w 1094648"/>
                  <a:gd name="connsiteY6" fmla="*/ 3748062 h 3830165"/>
                  <a:gd name="connsiteX0" fmla="*/ 1081181 w 1094648"/>
                  <a:gd name="connsiteY0" fmla="*/ 3748004 h 3830107"/>
                  <a:gd name="connsiteX1" fmla="*/ 303464 w 1094648"/>
                  <a:gd name="connsiteY1" fmla="*/ 3179841 h 3830107"/>
                  <a:gd name="connsiteX2" fmla="*/ 148238 w 1094648"/>
                  <a:gd name="connsiteY2" fmla="*/ 1950638 h 3830107"/>
                  <a:gd name="connsiteX3" fmla="*/ 172501 w 1094648"/>
                  <a:gd name="connsiteY3" fmla="*/ 950935 h 3830107"/>
                  <a:gd name="connsiteX4" fmla="*/ 1076332 w 1094648"/>
                  <a:gd name="connsiteY4" fmla="*/ 1630 h 3830107"/>
                  <a:gd name="connsiteX5" fmla="*/ 1049694 w 1094648"/>
                  <a:gd name="connsiteY5" fmla="*/ 1883700 h 3830107"/>
                  <a:gd name="connsiteX6" fmla="*/ 1081181 w 1094648"/>
                  <a:gd name="connsiteY6" fmla="*/ 3748004 h 3830107"/>
                  <a:gd name="connsiteX0" fmla="*/ 1081181 w 1094648"/>
                  <a:gd name="connsiteY0" fmla="*/ 3749689 h 3831792"/>
                  <a:gd name="connsiteX1" fmla="*/ 303464 w 1094648"/>
                  <a:gd name="connsiteY1" fmla="*/ 3181526 h 3831792"/>
                  <a:gd name="connsiteX2" fmla="*/ 148238 w 1094648"/>
                  <a:gd name="connsiteY2" fmla="*/ 1952323 h 3831792"/>
                  <a:gd name="connsiteX3" fmla="*/ 172501 w 1094648"/>
                  <a:gd name="connsiteY3" fmla="*/ 952620 h 3831792"/>
                  <a:gd name="connsiteX4" fmla="*/ 1076332 w 1094648"/>
                  <a:gd name="connsiteY4" fmla="*/ 3315 h 3831792"/>
                  <a:gd name="connsiteX5" fmla="*/ 1049694 w 1094648"/>
                  <a:gd name="connsiteY5" fmla="*/ 1885385 h 3831792"/>
                  <a:gd name="connsiteX6" fmla="*/ 1081181 w 1094648"/>
                  <a:gd name="connsiteY6" fmla="*/ 3749689 h 3831792"/>
                  <a:gd name="connsiteX0" fmla="*/ 1064177 w 1077644"/>
                  <a:gd name="connsiteY0" fmla="*/ 3749689 h 3831792"/>
                  <a:gd name="connsiteX1" fmla="*/ 286460 w 1077644"/>
                  <a:gd name="connsiteY1" fmla="*/ 3181526 h 3831792"/>
                  <a:gd name="connsiteX2" fmla="*/ 131234 w 1077644"/>
                  <a:gd name="connsiteY2" fmla="*/ 1952323 h 3831792"/>
                  <a:gd name="connsiteX3" fmla="*/ 155497 w 1077644"/>
                  <a:gd name="connsiteY3" fmla="*/ 952620 h 3831792"/>
                  <a:gd name="connsiteX4" fmla="*/ 1059328 w 1077644"/>
                  <a:gd name="connsiteY4" fmla="*/ 3315 h 3831792"/>
                  <a:gd name="connsiteX5" fmla="*/ 1032690 w 1077644"/>
                  <a:gd name="connsiteY5" fmla="*/ 1885385 h 3831792"/>
                  <a:gd name="connsiteX6" fmla="*/ 1064177 w 1077644"/>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09253 h 3791356"/>
                  <a:gd name="connsiteX1" fmla="*/ 296424 w 1087608"/>
                  <a:gd name="connsiteY1" fmla="*/ 3141090 h 3791356"/>
                  <a:gd name="connsiteX2" fmla="*/ 141198 w 1087608"/>
                  <a:gd name="connsiteY2" fmla="*/ 1911887 h 3791356"/>
                  <a:gd name="connsiteX3" fmla="*/ 165461 w 1087608"/>
                  <a:gd name="connsiteY3" fmla="*/ 912184 h 3791356"/>
                  <a:gd name="connsiteX4" fmla="*/ 1059459 w 1087608"/>
                  <a:gd name="connsiteY4" fmla="*/ 2208 h 3791356"/>
                  <a:gd name="connsiteX5" fmla="*/ 1042654 w 1087608"/>
                  <a:gd name="connsiteY5" fmla="*/ 1844949 h 3791356"/>
                  <a:gd name="connsiteX6" fmla="*/ 1074141 w 1087608"/>
                  <a:gd name="connsiteY6" fmla="*/ 3709253 h 3791356"/>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1899 h 3914002"/>
                  <a:gd name="connsiteX1" fmla="*/ 296424 w 1087608"/>
                  <a:gd name="connsiteY1" fmla="*/ 3263736 h 3914002"/>
                  <a:gd name="connsiteX2" fmla="*/ 141198 w 1087608"/>
                  <a:gd name="connsiteY2" fmla="*/ 2034533 h 3914002"/>
                  <a:gd name="connsiteX3" fmla="*/ 165461 w 1087608"/>
                  <a:gd name="connsiteY3" fmla="*/ 1034830 h 3914002"/>
                  <a:gd name="connsiteX4" fmla="*/ 231700 w 1087608"/>
                  <a:gd name="connsiteY4" fmla="*/ 243560 h 3914002"/>
                  <a:gd name="connsiteX5" fmla="*/ 1059459 w 1087608"/>
                  <a:gd name="connsiteY5" fmla="*/ 124854 h 3914002"/>
                  <a:gd name="connsiteX6" fmla="*/ 1042654 w 1087608"/>
                  <a:gd name="connsiteY6" fmla="*/ 1967595 h 3914002"/>
                  <a:gd name="connsiteX7" fmla="*/ 1074141 w 1087608"/>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95158 w 1108625"/>
                  <a:gd name="connsiteY0" fmla="*/ 3831899 h 3914002"/>
                  <a:gd name="connsiteX1" fmla="*/ 317441 w 1108625"/>
                  <a:gd name="connsiteY1" fmla="*/ 3263736 h 3914002"/>
                  <a:gd name="connsiteX2" fmla="*/ 113054 w 1108625"/>
                  <a:gd name="connsiteY2" fmla="*/ 2152520 h 3914002"/>
                  <a:gd name="connsiteX3" fmla="*/ 107820 w 1108625"/>
                  <a:gd name="connsiteY3" fmla="*/ 1241307 h 3914002"/>
                  <a:gd name="connsiteX4" fmla="*/ 252717 w 1108625"/>
                  <a:gd name="connsiteY4" fmla="*/ 243560 h 3914002"/>
                  <a:gd name="connsiteX5" fmla="*/ 1080476 w 1108625"/>
                  <a:gd name="connsiteY5" fmla="*/ 124854 h 3914002"/>
                  <a:gd name="connsiteX6" fmla="*/ 1063671 w 1108625"/>
                  <a:gd name="connsiteY6" fmla="*/ 1967595 h 3914002"/>
                  <a:gd name="connsiteX7" fmla="*/ 1095158 w 1108625"/>
                  <a:gd name="connsiteY7" fmla="*/ 3831899 h 3914002"/>
                  <a:gd name="connsiteX0" fmla="*/ 1062120 w 1075587"/>
                  <a:gd name="connsiteY0" fmla="*/ 3831899 h 3914002"/>
                  <a:gd name="connsiteX1" fmla="*/ 284403 w 1075587"/>
                  <a:gd name="connsiteY1" fmla="*/ 3263736 h 3914002"/>
                  <a:gd name="connsiteX2" fmla="*/ 80016 w 1075587"/>
                  <a:gd name="connsiteY2" fmla="*/ 2152520 h 3914002"/>
                  <a:gd name="connsiteX3" fmla="*/ 74782 w 1075587"/>
                  <a:gd name="connsiteY3" fmla="*/ 1241307 h 3914002"/>
                  <a:gd name="connsiteX4" fmla="*/ 219679 w 1075587"/>
                  <a:gd name="connsiteY4" fmla="*/ 243560 h 3914002"/>
                  <a:gd name="connsiteX5" fmla="*/ 1047438 w 1075587"/>
                  <a:gd name="connsiteY5" fmla="*/ 124854 h 3914002"/>
                  <a:gd name="connsiteX6" fmla="*/ 1030633 w 1075587"/>
                  <a:gd name="connsiteY6" fmla="*/ 1967595 h 3914002"/>
                  <a:gd name="connsiteX7" fmla="*/ 1062120 w 1075587"/>
                  <a:gd name="connsiteY7" fmla="*/ 3831899 h 3914002"/>
                  <a:gd name="connsiteX0" fmla="*/ 1053764 w 1067231"/>
                  <a:gd name="connsiteY0" fmla="*/ 3831899 h 3914002"/>
                  <a:gd name="connsiteX1" fmla="*/ 276047 w 1067231"/>
                  <a:gd name="connsiteY1" fmla="*/ 3263736 h 3914002"/>
                  <a:gd name="connsiteX2" fmla="*/ 71660 w 1067231"/>
                  <a:gd name="connsiteY2" fmla="*/ 2152520 h 3914002"/>
                  <a:gd name="connsiteX3" fmla="*/ 66426 w 1067231"/>
                  <a:gd name="connsiteY3" fmla="*/ 1241307 h 3914002"/>
                  <a:gd name="connsiteX4" fmla="*/ 211323 w 1067231"/>
                  <a:gd name="connsiteY4" fmla="*/ 243560 h 3914002"/>
                  <a:gd name="connsiteX5" fmla="*/ 1039082 w 1067231"/>
                  <a:gd name="connsiteY5" fmla="*/ 124854 h 3914002"/>
                  <a:gd name="connsiteX6" fmla="*/ 1022277 w 1067231"/>
                  <a:gd name="connsiteY6" fmla="*/ 1967595 h 3914002"/>
                  <a:gd name="connsiteX7" fmla="*/ 1053764 w 1067231"/>
                  <a:gd name="connsiteY7" fmla="*/ 3831899 h 3914002"/>
                  <a:gd name="connsiteX0" fmla="*/ 1010004 w 1023471"/>
                  <a:gd name="connsiteY0" fmla="*/ 3831899 h 3914002"/>
                  <a:gd name="connsiteX1" fmla="*/ 232287 w 1023471"/>
                  <a:gd name="connsiteY1" fmla="*/ 3263736 h 3914002"/>
                  <a:gd name="connsiteX2" fmla="*/ 27900 w 1023471"/>
                  <a:gd name="connsiteY2" fmla="*/ 2152520 h 3914002"/>
                  <a:gd name="connsiteX3" fmla="*/ 22666 w 1023471"/>
                  <a:gd name="connsiteY3" fmla="*/ 1241307 h 3914002"/>
                  <a:gd name="connsiteX4" fmla="*/ 167563 w 1023471"/>
                  <a:gd name="connsiteY4" fmla="*/ 243560 h 3914002"/>
                  <a:gd name="connsiteX5" fmla="*/ 995322 w 1023471"/>
                  <a:gd name="connsiteY5" fmla="*/ 124854 h 3914002"/>
                  <a:gd name="connsiteX6" fmla="*/ 978517 w 1023471"/>
                  <a:gd name="connsiteY6" fmla="*/ 1967595 h 3914002"/>
                  <a:gd name="connsiteX7" fmla="*/ 1010004 w 1023471"/>
                  <a:gd name="connsiteY7" fmla="*/ 3831899 h 3914002"/>
                  <a:gd name="connsiteX0" fmla="*/ 1034969 w 1048436"/>
                  <a:gd name="connsiteY0" fmla="*/ 3831899 h 3924694"/>
                  <a:gd name="connsiteX1" fmla="*/ 198262 w 1048436"/>
                  <a:gd name="connsiteY1" fmla="*/ 3342394 h 3924694"/>
                  <a:gd name="connsiteX2" fmla="*/ 52865 w 1048436"/>
                  <a:gd name="connsiteY2" fmla="*/ 2152520 h 3924694"/>
                  <a:gd name="connsiteX3" fmla="*/ 47631 w 1048436"/>
                  <a:gd name="connsiteY3" fmla="*/ 1241307 h 3924694"/>
                  <a:gd name="connsiteX4" fmla="*/ 192528 w 1048436"/>
                  <a:gd name="connsiteY4" fmla="*/ 243560 h 3924694"/>
                  <a:gd name="connsiteX5" fmla="*/ 1020287 w 1048436"/>
                  <a:gd name="connsiteY5" fmla="*/ 124854 h 3924694"/>
                  <a:gd name="connsiteX6" fmla="*/ 1003482 w 1048436"/>
                  <a:gd name="connsiteY6" fmla="*/ 1967595 h 3924694"/>
                  <a:gd name="connsiteX7" fmla="*/ 1034969 w 1048436"/>
                  <a:gd name="connsiteY7" fmla="*/ 3831899 h 3924694"/>
                  <a:gd name="connsiteX0" fmla="*/ 1034969 w 1101326"/>
                  <a:gd name="connsiteY0" fmla="*/ 3831899 h 3924694"/>
                  <a:gd name="connsiteX1" fmla="*/ 198262 w 1101326"/>
                  <a:gd name="connsiteY1" fmla="*/ 3342394 h 3924694"/>
                  <a:gd name="connsiteX2" fmla="*/ 52865 w 1101326"/>
                  <a:gd name="connsiteY2" fmla="*/ 2152520 h 3924694"/>
                  <a:gd name="connsiteX3" fmla="*/ 47631 w 1101326"/>
                  <a:gd name="connsiteY3" fmla="*/ 1241307 h 3924694"/>
                  <a:gd name="connsiteX4" fmla="*/ 192528 w 1101326"/>
                  <a:gd name="connsiteY4" fmla="*/ 243560 h 3924694"/>
                  <a:gd name="connsiteX5" fmla="*/ 1020287 w 1101326"/>
                  <a:gd name="connsiteY5" fmla="*/ 124854 h 3924694"/>
                  <a:gd name="connsiteX6" fmla="*/ 1003482 w 1101326"/>
                  <a:gd name="connsiteY6" fmla="*/ 1967595 h 3924694"/>
                  <a:gd name="connsiteX7" fmla="*/ 1050040 w 1101326"/>
                  <a:gd name="connsiteY7" fmla="*/ 2585974 h 3924694"/>
                  <a:gd name="connsiteX8" fmla="*/ 1034969 w 1101326"/>
                  <a:gd name="connsiteY8"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08309"/>
                  <a:gd name="connsiteY0" fmla="*/ 3831899 h 3924694"/>
                  <a:gd name="connsiteX1" fmla="*/ 198262 w 1108309"/>
                  <a:gd name="connsiteY1" fmla="*/ 3342394 h 3924694"/>
                  <a:gd name="connsiteX2" fmla="*/ 52865 w 1108309"/>
                  <a:gd name="connsiteY2" fmla="*/ 2152520 h 3924694"/>
                  <a:gd name="connsiteX3" fmla="*/ 47631 w 1108309"/>
                  <a:gd name="connsiteY3" fmla="*/ 1241307 h 3924694"/>
                  <a:gd name="connsiteX4" fmla="*/ 192528 w 1108309"/>
                  <a:gd name="connsiteY4" fmla="*/ 243560 h 3924694"/>
                  <a:gd name="connsiteX5" fmla="*/ 1020287 w 1108309"/>
                  <a:gd name="connsiteY5" fmla="*/ 124854 h 3924694"/>
                  <a:gd name="connsiteX6" fmla="*/ 1003482 w 1108309"/>
                  <a:gd name="connsiteY6" fmla="*/ 1967595 h 3924694"/>
                  <a:gd name="connsiteX7" fmla="*/ 1050040 w 1108309"/>
                  <a:gd name="connsiteY7" fmla="*/ 2585974 h 3924694"/>
                  <a:gd name="connsiteX8" fmla="*/ 1060069 w 1108309"/>
                  <a:gd name="connsiteY8" fmla="*/ 3416554 h 3924694"/>
                  <a:gd name="connsiteX9" fmla="*/ 1034969 w 1108309"/>
                  <a:gd name="connsiteY9" fmla="*/ 3831899 h 3924694"/>
                  <a:gd name="connsiteX0" fmla="*/ 1034969 w 1063489"/>
                  <a:gd name="connsiteY0" fmla="*/ 3831899 h 3924694"/>
                  <a:gd name="connsiteX1" fmla="*/ 198262 w 1063489"/>
                  <a:gd name="connsiteY1" fmla="*/ 3342394 h 3924694"/>
                  <a:gd name="connsiteX2" fmla="*/ 52865 w 1063489"/>
                  <a:gd name="connsiteY2" fmla="*/ 2152520 h 3924694"/>
                  <a:gd name="connsiteX3" fmla="*/ 47631 w 1063489"/>
                  <a:gd name="connsiteY3" fmla="*/ 1241307 h 3924694"/>
                  <a:gd name="connsiteX4" fmla="*/ 192528 w 1063489"/>
                  <a:gd name="connsiteY4" fmla="*/ 243560 h 3924694"/>
                  <a:gd name="connsiteX5" fmla="*/ 1020287 w 1063489"/>
                  <a:gd name="connsiteY5" fmla="*/ 124854 h 3924694"/>
                  <a:gd name="connsiteX6" fmla="*/ 1003482 w 1063489"/>
                  <a:gd name="connsiteY6" fmla="*/ 1967595 h 3924694"/>
                  <a:gd name="connsiteX7" fmla="*/ 1050040 w 1063489"/>
                  <a:gd name="connsiteY7" fmla="*/ 2585974 h 3924694"/>
                  <a:gd name="connsiteX8" fmla="*/ 1060069 w 1063489"/>
                  <a:gd name="connsiteY8" fmla="*/ 3416554 h 3924694"/>
                  <a:gd name="connsiteX9" fmla="*/ 1034969 w 1063489"/>
                  <a:gd name="connsiteY9" fmla="*/ 3831899 h 3924694"/>
                  <a:gd name="connsiteX0" fmla="*/ 1095122 w 1108594"/>
                  <a:gd name="connsiteY0" fmla="*/ 3892859 h 3977168"/>
                  <a:gd name="connsiteX1" fmla="*/ 198262 w 1108594"/>
                  <a:gd name="connsiteY1" fmla="*/ 3342394 h 3977168"/>
                  <a:gd name="connsiteX2" fmla="*/ 52865 w 1108594"/>
                  <a:gd name="connsiteY2" fmla="*/ 2152520 h 3977168"/>
                  <a:gd name="connsiteX3" fmla="*/ 47631 w 1108594"/>
                  <a:gd name="connsiteY3" fmla="*/ 1241307 h 3977168"/>
                  <a:gd name="connsiteX4" fmla="*/ 192528 w 1108594"/>
                  <a:gd name="connsiteY4" fmla="*/ 243560 h 3977168"/>
                  <a:gd name="connsiteX5" fmla="*/ 1020287 w 1108594"/>
                  <a:gd name="connsiteY5" fmla="*/ 124854 h 3977168"/>
                  <a:gd name="connsiteX6" fmla="*/ 1003482 w 1108594"/>
                  <a:gd name="connsiteY6" fmla="*/ 1967595 h 3977168"/>
                  <a:gd name="connsiteX7" fmla="*/ 1050040 w 1108594"/>
                  <a:gd name="connsiteY7" fmla="*/ 2585974 h 3977168"/>
                  <a:gd name="connsiteX8" fmla="*/ 1060069 w 1108594"/>
                  <a:gd name="connsiteY8" fmla="*/ 3416554 h 3977168"/>
                  <a:gd name="connsiteX9" fmla="*/ 1095122 w 1108594"/>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03482 w 1095122"/>
                  <a:gd name="connsiteY6" fmla="*/ 19675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38572 w 1095122"/>
                  <a:gd name="connsiteY6" fmla="*/ 17770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225"/>
                  <a:gd name="connsiteY0" fmla="*/ 3892859 h 3977168"/>
                  <a:gd name="connsiteX1" fmla="*/ 198262 w 1095225"/>
                  <a:gd name="connsiteY1" fmla="*/ 3342394 h 3977168"/>
                  <a:gd name="connsiteX2" fmla="*/ 52865 w 1095225"/>
                  <a:gd name="connsiteY2" fmla="*/ 2152520 h 3977168"/>
                  <a:gd name="connsiteX3" fmla="*/ 47631 w 1095225"/>
                  <a:gd name="connsiteY3" fmla="*/ 1241307 h 3977168"/>
                  <a:gd name="connsiteX4" fmla="*/ 192528 w 1095225"/>
                  <a:gd name="connsiteY4" fmla="*/ 243560 h 3977168"/>
                  <a:gd name="connsiteX5" fmla="*/ 1020287 w 1095225"/>
                  <a:gd name="connsiteY5" fmla="*/ 124854 h 3977168"/>
                  <a:gd name="connsiteX6" fmla="*/ 1065078 w 1095225"/>
                  <a:gd name="connsiteY6" fmla="*/ 764794 h 3977168"/>
                  <a:gd name="connsiteX7" fmla="*/ 1038572 w 1095225"/>
                  <a:gd name="connsiteY7" fmla="*/ 1777095 h 3977168"/>
                  <a:gd name="connsiteX8" fmla="*/ 1050040 w 1095225"/>
                  <a:gd name="connsiteY8" fmla="*/ 2585974 h 3977168"/>
                  <a:gd name="connsiteX9" fmla="*/ 1060069 w 1095225"/>
                  <a:gd name="connsiteY9" fmla="*/ 3416554 h 3977168"/>
                  <a:gd name="connsiteX10" fmla="*/ 1095122 w 1095225"/>
                  <a:gd name="connsiteY10"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65078 w 1095122"/>
                  <a:gd name="connsiteY6" fmla="*/ 764794 h 3977168"/>
                  <a:gd name="connsiteX7" fmla="*/ 1038572 w 1095122"/>
                  <a:gd name="connsiteY7" fmla="*/ 1777095 h 3977168"/>
                  <a:gd name="connsiteX8" fmla="*/ 1050040 w 1095122"/>
                  <a:gd name="connsiteY8" fmla="*/ 2585974 h 3977168"/>
                  <a:gd name="connsiteX9" fmla="*/ 1060069 w 1095122"/>
                  <a:gd name="connsiteY9" fmla="*/ 3416554 h 3977168"/>
                  <a:gd name="connsiteX10" fmla="*/ 1095122 w 1095122"/>
                  <a:gd name="connsiteY10" fmla="*/ 3892859 h 3977168"/>
                  <a:gd name="connsiteX0" fmla="*/ 1095122 w 1095122"/>
                  <a:gd name="connsiteY0" fmla="*/ 3951183 h 4035492"/>
                  <a:gd name="connsiteX1" fmla="*/ 198262 w 1095122"/>
                  <a:gd name="connsiteY1" fmla="*/ 3400718 h 4035492"/>
                  <a:gd name="connsiteX2" fmla="*/ 52865 w 1095122"/>
                  <a:gd name="connsiteY2" fmla="*/ 2210844 h 4035492"/>
                  <a:gd name="connsiteX3" fmla="*/ 47631 w 1095122"/>
                  <a:gd name="connsiteY3" fmla="*/ 1299631 h 4035492"/>
                  <a:gd name="connsiteX4" fmla="*/ 192528 w 1095122"/>
                  <a:gd name="connsiteY4" fmla="*/ 301884 h 4035492"/>
                  <a:gd name="connsiteX5" fmla="*/ 1040340 w 1095122"/>
                  <a:gd name="connsiteY5" fmla="*/ 106978 h 4035492"/>
                  <a:gd name="connsiteX6" fmla="*/ 1065078 w 1095122"/>
                  <a:gd name="connsiteY6" fmla="*/ 823118 h 4035492"/>
                  <a:gd name="connsiteX7" fmla="*/ 1038572 w 1095122"/>
                  <a:gd name="connsiteY7" fmla="*/ 1835419 h 4035492"/>
                  <a:gd name="connsiteX8" fmla="*/ 1050040 w 1095122"/>
                  <a:gd name="connsiteY8" fmla="*/ 2644298 h 4035492"/>
                  <a:gd name="connsiteX9" fmla="*/ 1060069 w 1095122"/>
                  <a:gd name="connsiteY9" fmla="*/ 3474878 h 4035492"/>
                  <a:gd name="connsiteX10" fmla="*/ 1095122 w 1095122"/>
                  <a:gd name="connsiteY10" fmla="*/ 3951183 h 4035492"/>
                  <a:gd name="connsiteX0" fmla="*/ 1095122 w 1095122"/>
                  <a:gd name="connsiteY0" fmla="*/ 3899757 h 3984066"/>
                  <a:gd name="connsiteX1" fmla="*/ 198262 w 1095122"/>
                  <a:gd name="connsiteY1" fmla="*/ 3349292 h 3984066"/>
                  <a:gd name="connsiteX2" fmla="*/ 52865 w 1095122"/>
                  <a:gd name="connsiteY2" fmla="*/ 2159418 h 3984066"/>
                  <a:gd name="connsiteX3" fmla="*/ 47631 w 1095122"/>
                  <a:gd name="connsiteY3" fmla="*/ 1248205 h 3984066"/>
                  <a:gd name="connsiteX4" fmla="*/ 192528 w 1095122"/>
                  <a:gd name="connsiteY4" fmla="*/ 250458 h 3984066"/>
                  <a:gd name="connsiteX5" fmla="*/ 1040340 w 1095122"/>
                  <a:gd name="connsiteY5" fmla="*/ 55552 h 3984066"/>
                  <a:gd name="connsiteX6" fmla="*/ 1065078 w 1095122"/>
                  <a:gd name="connsiteY6" fmla="*/ 771692 h 3984066"/>
                  <a:gd name="connsiteX7" fmla="*/ 1038572 w 1095122"/>
                  <a:gd name="connsiteY7" fmla="*/ 1783993 h 3984066"/>
                  <a:gd name="connsiteX8" fmla="*/ 1050040 w 1095122"/>
                  <a:gd name="connsiteY8" fmla="*/ 2592872 h 3984066"/>
                  <a:gd name="connsiteX9" fmla="*/ 1060069 w 1095122"/>
                  <a:gd name="connsiteY9" fmla="*/ 3423452 h 3984066"/>
                  <a:gd name="connsiteX10" fmla="*/ 1095122 w 1095122"/>
                  <a:gd name="connsiteY10" fmla="*/ 3899757 h 3984066"/>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80699 w 1080699"/>
                  <a:gd name="connsiteY0" fmla="*/ 3894275 h 3978584"/>
                  <a:gd name="connsiteX1" fmla="*/ 183839 w 1080699"/>
                  <a:gd name="connsiteY1" fmla="*/ 3343810 h 3978584"/>
                  <a:gd name="connsiteX2" fmla="*/ 38442 w 1080699"/>
                  <a:gd name="connsiteY2" fmla="*/ 2153936 h 3978584"/>
                  <a:gd name="connsiteX3" fmla="*/ 88348 w 1080699"/>
                  <a:gd name="connsiteY3" fmla="*/ 1269393 h 3978584"/>
                  <a:gd name="connsiteX4" fmla="*/ 228234 w 1080699"/>
                  <a:gd name="connsiteY4" fmla="*/ 279266 h 3978584"/>
                  <a:gd name="connsiteX5" fmla="*/ 1025917 w 1080699"/>
                  <a:gd name="connsiteY5" fmla="*/ 50070 h 3978584"/>
                  <a:gd name="connsiteX6" fmla="*/ 1050655 w 1080699"/>
                  <a:gd name="connsiteY6" fmla="*/ 766210 h 3978584"/>
                  <a:gd name="connsiteX7" fmla="*/ 1024149 w 1080699"/>
                  <a:gd name="connsiteY7" fmla="*/ 1778511 h 3978584"/>
                  <a:gd name="connsiteX8" fmla="*/ 1035617 w 1080699"/>
                  <a:gd name="connsiteY8" fmla="*/ 2587390 h 3978584"/>
                  <a:gd name="connsiteX9" fmla="*/ 1045646 w 1080699"/>
                  <a:gd name="connsiteY9" fmla="*/ 3417970 h 3978584"/>
                  <a:gd name="connsiteX10" fmla="*/ 1080699 w 1080699"/>
                  <a:gd name="connsiteY10" fmla="*/ 3894275 h 3978584"/>
                  <a:gd name="connsiteX0" fmla="*/ 1080699 w 1080699"/>
                  <a:gd name="connsiteY0" fmla="*/ 3944221 h 4028530"/>
                  <a:gd name="connsiteX1" fmla="*/ 183839 w 1080699"/>
                  <a:gd name="connsiteY1" fmla="*/ 3393756 h 4028530"/>
                  <a:gd name="connsiteX2" fmla="*/ 38442 w 1080699"/>
                  <a:gd name="connsiteY2" fmla="*/ 2203882 h 4028530"/>
                  <a:gd name="connsiteX3" fmla="*/ 88348 w 1080699"/>
                  <a:gd name="connsiteY3" fmla="*/ 1319339 h 4028530"/>
                  <a:gd name="connsiteX4" fmla="*/ 228234 w 1080699"/>
                  <a:gd name="connsiteY4" fmla="*/ 329212 h 4028530"/>
                  <a:gd name="connsiteX5" fmla="*/ 1035942 w 1080699"/>
                  <a:gd name="connsiteY5" fmla="*/ 42866 h 4028530"/>
                  <a:gd name="connsiteX6" fmla="*/ 1050655 w 1080699"/>
                  <a:gd name="connsiteY6" fmla="*/ 816156 h 4028530"/>
                  <a:gd name="connsiteX7" fmla="*/ 1024149 w 1080699"/>
                  <a:gd name="connsiteY7" fmla="*/ 1828457 h 4028530"/>
                  <a:gd name="connsiteX8" fmla="*/ 1035617 w 1080699"/>
                  <a:gd name="connsiteY8" fmla="*/ 2637336 h 4028530"/>
                  <a:gd name="connsiteX9" fmla="*/ 1045646 w 1080699"/>
                  <a:gd name="connsiteY9" fmla="*/ 3467916 h 4028530"/>
                  <a:gd name="connsiteX10" fmla="*/ 1080699 w 1080699"/>
                  <a:gd name="connsiteY10" fmla="*/ 3944221 h 4028530"/>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24149 w 1080699"/>
                  <a:gd name="connsiteY7" fmla="*/ 1805911 h 4005984"/>
                  <a:gd name="connsiteX8" fmla="*/ 1035617 w 1080699"/>
                  <a:gd name="connsiteY8" fmla="*/ 2614790 h 4005984"/>
                  <a:gd name="connsiteX9" fmla="*/ 1045646 w 1080699"/>
                  <a:gd name="connsiteY9" fmla="*/ 3445370 h 4005984"/>
                  <a:gd name="connsiteX10" fmla="*/ 1080699 w 1080699"/>
                  <a:gd name="connsiteY10"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35617 w 1080699"/>
                  <a:gd name="connsiteY9" fmla="*/ 2614790 h 4005984"/>
                  <a:gd name="connsiteX10" fmla="*/ 1045646 w 1080699"/>
                  <a:gd name="connsiteY10" fmla="*/ 3445370 h 4005984"/>
                  <a:gd name="connsiteX11" fmla="*/ 1080699 w 1080699"/>
                  <a:gd name="connsiteY11"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60679 w 1080699"/>
                  <a:gd name="connsiteY9" fmla="*/ 2565260 h 4005984"/>
                  <a:gd name="connsiteX10" fmla="*/ 1045646 w 1080699"/>
                  <a:gd name="connsiteY10" fmla="*/ 3445370 h 4005984"/>
                  <a:gd name="connsiteX11" fmla="*/ 1080699 w 1080699"/>
                  <a:gd name="connsiteY11" fmla="*/ 3921675 h 400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0699" h="4005984">
                    <a:moveTo>
                      <a:pt x="1080699" y="3921675"/>
                    </a:moveTo>
                    <a:cubicBezTo>
                      <a:pt x="932653" y="4183566"/>
                      <a:pt x="232803" y="3789140"/>
                      <a:pt x="183839" y="3371210"/>
                    </a:cubicBezTo>
                    <a:cubicBezTo>
                      <a:pt x="-170674" y="2602565"/>
                      <a:pt x="109805" y="2520001"/>
                      <a:pt x="38442" y="2181336"/>
                    </a:cubicBezTo>
                    <a:cubicBezTo>
                      <a:pt x="-37622" y="1820360"/>
                      <a:pt x="116551" y="1609566"/>
                      <a:pt x="88348" y="1296793"/>
                    </a:cubicBezTo>
                    <a:cubicBezTo>
                      <a:pt x="59831" y="980538"/>
                      <a:pt x="-43562" y="565255"/>
                      <a:pt x="228234" y="306666"/>
                    </a:cubicBezTo>
                    <a:cubicBezTo>
                      <a:pt x="475560" y="135338"/>
                      <a:pt x="840924" y="-65008"/>
                      <a:pt x="1035942" y="20320"/>
                    </a:cubicBezTo>
                    <a:cubicBezTo>
                      <a:pt x="1039349" y="286897"/>
                      <a:pt x="1047608" y="518237"/>
                      <a:pt x="1050655" y="793610"/>
                    </a:cubicBezTo>
                    <a:cubicBezTo>
                      <a:pt x="1048094" y="1027267"/>
                      <a:pt x="1014970" y="1238303"/>
                      <a:pt x="1010552" y="1407020"/>
                    </a:cubicBezTo>
                    <a:cubicBezTo>
                      <a:pt x="1006134" y="1575737"/>
                      <a:pt x="1021642" y="1607156"/>
                      <a:pt x="1024149" y="1805911"/>
                    </a:cubicBezTo>
                    <a:cubicBezTo>
                      <a:pt x="1024095" y="2216098"/>
                      <a:pt x="1055431" y="2254543"/>
                      <a:pt x="1060679" y="2565260"/>
                    </a:cubicBezTo>
                    <a:cubicBezTo>
                      <a:pt x="1076792" y="2813103"/>
                      <a:pt x="1018086" y="3241526"/>
                      <a:pt x="1045646" y="3445370"/>
                    </a:cubicBezTo>
                    <a:cubicBezTo>
                      <a:pt x="1043134" y="3653024"/>
                      <a:pt x="1075636" y="3631775"/>
                      <a:pt x="1080699" y="3921675"/>
                    </a:cubicBezTo>
                    <a:close/>
                  </a:path>
                </a:pathLst>
              </a:custGeom>
              <a:grpFill/>
              <a:ln>
                <a:no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21" name="Teardrop 20"/>
              <p:cNvSpPr/>
              <p:nvPr/>
            </p:nvSpPr>
            <p:spPr>
              <a:xfrm>
                <a:off x="4801706" y="261747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 name="Teardrop 21"/>
              <p:cNvSpPr/>
              <p:nvPr/>
            </p:nvSpPr>
            <p:spPr>
              <a:xfrm>
                <a:off x="4218653" y="294955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 name="Teardrop 22"/>
              <p:cNvSpPr/>
              <p:nvPr/>
            </p:nvSpPr>
            <p:spPr>
              <a:xfrm>
                <a:off x="6730426" y="305943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 name="Teardrop 23"/>
              <p:cNvSpPr/>
              <p:nvPr/>
            </p:nvSpPr>
            <p:spPr>
              <a:xfrm>
                <a:off x="5445596" y="296799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 name="Teardrop 24"/>
              <p:cNvSpPr/>
              <p:nvPr/>
            </p:nvSpPr>
            <p:spPr>
              <a:xfrm>
                <a:off x="5896406" y="2874584"/>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6" name="Teardrop 25"/>
              <p:cNvSpPr/>
              <p:nvPr/>
            </p:nvSpPr>
            <p:spPr>
              <a:xfrm>
                <a:off x="5178896" y="274701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7" name="Teardrop 26"/>
              <p:cNvSpPr/>
              <p:nvPr/>
            </p:nvSpPr>
            <p:spPr>
              <a:xfrm>
                <a:off x="4682736" y="2989007"/>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Teardrop 27"/>
              <p:cNvSpPr/>
              <p:nvPr/>
            </p:nvSpPr>
            <p:spPr>
              <a:xfrm>
                <a:off x="6607646" y="256794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Teardrop 28"/>
              <p:cNvSpPr/>
              <p:nvPr/>
            </p:nvSpPr>
            <p:spPr>
              <a:xfrm>
                <a:off x="6977216" y="288798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0" name="Teardrop 29"/>
              <p:cNvSpPr/>
              <p:nvPr/>
            </p:nvSpPr>
            <p:spPr>
              <a:xfrm>
                <a:off x="6281707" y="291108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31" name="Rounded Rectangle 4"/>
            <p:cNvSpPr/>
            <p:nvPr/>
          </p:nvSpPr>
          <p:spPr>
            <a:xfrm>
              <a:off x="2575756" y="3123068"/>
              <a:ext cx="4076136" cy="541464"/>
            </a:xfrm>
            <a:custGeom>
              <a:avLst/>
              <a:gdLst>
                <a:gd name="connsiteX0" fmla="*/ 0 w 4021393"/>
                <a:gd name="connsiteY0" fmla="*/ 104879 h 629264"/>
                <a:gd name="connsiteX1" fmla="*/ 104879 w 4021393"/>
                <a:gd name="connsiteY1" fmla="*/ 0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104879 h 629264"/>
                <a:gd name="connsiteX1" fmla="*/ 1383072 w 4021393"/>
                <a:gd name="connsiteY1" fmla="*/ 108155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3110269 w 4073831"/>
                <a:gd name="connsiteY5" fmla="*/ 539474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2176205 w 4073831"/>
                <a:gd name="connsiteY5" fmla="*/ 509977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0 w 4073831"/>
                <a:gd name="connsiteY7" fmla="*/ 444427 h 509977"/>
                <a:gd name="connsiteX8" fmla="*/ 0 w 4073831"/>
                <a:gd name="connsiteY8" fmla="*/ 24921 h 509977"/>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39329 w 4073831"/>
                <a:gd name="connsiteY7" fmla="*/ 355936 h 509977"/>
                <a:gd name="connsiteX8" fmla="*/ 0 w 4073831"/>
                <a:gd name="connsiteY8" fmla="*/ 24921 h 509977"/>
                <a:gd name="connsiteX0" fmla="*/ 23125 w 4096956"/>
                <a:gd name="connsiteY0" fmla="*/ 24921 h 509977"/>
                <a:gd name="connsiteX1" fmla="*/ 1406197 w 4096956"/>
                <a:gd name="connsiteY1" fmla="*/ 28197 h 509977"/>
                <a:gd name="connsiteX2" fmla="*/ 3261213 w 4096956"/>
                <a:gd name="connsiteY2" fmla="*/ 28197 h 509977"/>
                <a:gd name="connsiteX3" fmla="*/ 4044518 w 4096956"/>
                <a:gd name="connsiteY3" fmla="*/ 24921 h 509977"/>
                <a:gd name="connsiteX4" fmla="*/ 4044518 w 4096956"/>
                <a:gd name="connsiteY4" fmla="*/ 444427 h 509977"/>
                <a:gd name="connsiteX5" fmla="*/ 2199330 w 4096956"/>
                <a:gd name="connsiteY5" fmla="*/ 509977 h 509977"/>
                <a:gd name="connsiteX6" fmla="*/ 481965 w 4096956"/>
                <a:gd name="connsiteY6" fmla="*/ 490312 h 509977"/>
                <a:gd name="connsiteX7" fmla="*/ 62454 w 4096956"/>
                <a:gd name="connsiteY7" fmla="*/ 355936 h 509977"/>
                <a:gd name="connsiteX8" fmla="*/ 23125 w 4096956"/>
                <a:gd name="connsiteY8" fmla="*/ 24921 h 509977"/>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75382 h 511277"/>
                <a:gd name="connsiteX1" fmla="*/ 1385377 w 4076136"/>
                <a:gd name="connsiteY1" fmla="*/ 29497 h 511277"/>
                <a:gd name="connsiteX2" fmla="*/ 2312884 w 4076136"/>
                <a:gd name="connsiteY2" fmla="*/ 0 h 511277"/>
                <a:gd name="connsiteX3" fmla="*/ 3240393 w 4076136"/>
                <a:gd name="connsiteY3" fmla="*/ 29497 h 511277"/>
                <a:gd name="connsiteX4" fmla="*/ 4023698 w 4076136"/>
                <a:gd name="connsiteY4" fmla="*/ 26221 h 511277"/>
                <a:gd name="connsiteX5" fmla="*/ 4023698 w 4076136"/>
                <a:gd name="connsiteY5" fmla="*/ 445727 h 511277"/>
                <a:gd name="connsiteX6" fmla="*/ 2178510 w 4076136"/>
                <a:gd name="connsiteY6" fmla="*/ 511277 h 511277"/>
                <a:gd name="connsiteX7" fmla="*/ 461145 w 4076136"/>
                <a:gd name="connsiteY7" fmla="*/ 491612 h 511277"/>
                <a:gd name="connsiteX8" fmla="*/ 41634 w 4076136"/>
                <a:gd name="connsiteY8" fmla="*/ 357236 h 511277"/>
                <a:gd name="connsiteX9" fmla="*/ 90795 w 4076136"/>
                <a:gd name="connsiteY9" fmla="*/ 75382 h 511277"/>
                <a:gd name="connsiteX0" fmla="*/ 90795 w 4076136"/>
                <a:gd name="connsiteY0" fmla="*/ 75382 h 533399"/>
                <a:gd name="connsiteX1" fmla="*/ 1385377 w 4076136"/>
                <a:gd name="connsiteY1" fmla="*/ 29497 h 533399"/>
                <a:gd name="connsiteX2" fmla="*/ 2312884 w 4076136"/>
                <a:gd name="connsiteY2" fmla="*/ 0 h 533399"/>
                <a:gd name="connsiteX3" fmla="*/ 3240393 w 4076136"/>
                <a:gd name="connsiteY3" fmla="*/ 29497 h 533399"/>
                <a:gd name="connsiteX4" fmla="*/ 4023698 w 4076136"/>
                <a:gd name="connsiteY4" fmla="*/ 26221 h 533399"/>
                <a:gd name="connsiteX5" fmla="*/ 4023698 w 4076136"/>
                <a:gd name="connsiteY5" fmla="*/ 445727 h 533399"/>
                <a:gd name="connsiteX6" fmla="*/ 2942149 w 4076136"/>
                <a:gd name="connsiteY6" fmla="*/ 530942 h 533399"/>
                <a:gd name="connsiteX7" fmla="*/ 2178510 w 4076136"/>
                <a:gd name="connsiteY7" fmla="*/ 511277 h 533399"/>
                <a:gd name="connsiteX8" fmla="*/ 461145 w 4076136"/>
                <a:gd name="connsiteY8" fmla="*/ 491612 h 533399"/>
                <a:gd name="connsiteX9" fmla="*/ 41634 w 4076136"/>
                <a:gd name="connsiteY9" fmla="*/ 357236 h 533399"/>
                <a:gd name="connsiteX10" fmla="*/ 90795 w 4076136"/>
                <a:gd name="connsiteY10" fmla="*/ 75382 h 533399"/>
                <a:gd name="connsiteX0" fmla="*/ 90795 w 4076136"/>
                <a:gd name="connsiteY0" fmla="*/ 75382 h 541464"/>
                <a:gd name="connsiteX1" fmla="*/ 1385377 w 4076136"/>
                <a:gd name="connsiteY1" fmla="*/ 29497 h 541464"/>
                <a:gd name="connsiteX2" fmla="*/ 2312884 w 4076136"/>
                <a:gd name="connsiteY2" fmla="*/ 0 h 541464"/>
                <a:gd name="connsiteX3" fmla="*/ 3240393 w 4076136"/>
                <a:gd name="connsiteY3" fmla="*/ 29497 h 541464"/>
                <a:gd name="connsiteX4" fmla="*/ 4023698 w 4076136"/>
                <a:gd name="connsiteY4" fmla="*/ 26221 h 541464"/>
                <a:gd name="connsiteX5" fmla="*/ 4023698 w 4076136"/>
                <a:gd name="connsiteY5" fmla="*/ 445727 h 541464"/>
                <a:gd name="connsiteX6" fmla="*/ 2942149 w 4076136"/>
                <a:gd name="connsiteY6" fmla="*/ 530942 h 541464"/>
                <a:gd name="connsiteX7" fmla="*/ 1706562 w 4076136"/>
                <a:gd name="connsiteY7" fmla="*/ 540773 h 541464"/>
                <a:gd name="connsiteX8" fmla="*/ 461145 w 4076136"/>
                <a:gd name="connsiteY8" fmla="*/ 491612 h 541464"/>
                <a:gd name="connsiteX9" fmla="*/ 41634 w 4076136"/>
                <a:gd name="connsiteY9" fmla="*/ 357236 h 541464"/>
                <a:gd name="connsiteX10" fmla="*/ 90795 w 4076136"/>
                <a:gd name="connsiteY10" fmla="*/ 75382 h 54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76136" h="541464">
                  <a:moveTo>
                    <a:pt x="90795" y="75382"/>
                  </a:moveTo>
                  <a:cubicBezTo>
                    <a:pt x="90795" y="17459"/>
                    <a:pt x="1327454" y="29497"/>
                    <a:pt x="1385377" y="29497"/>
                  </a:cubicBezTo>
                  <a:cubicBezTo>
                    <a:pt x="1704378" y="29497"/>
                    <a:pt x="1993883" y="0"/>
                    <a:pt x="2312884" y="0"/>
                  </a:cubicBezTo>
                  <a:lnTo>
                    <a:pt x="3240393" y="29497"/>
                  </a:lnTo>
                  <a:cubicBezTo>
                    <a:pt x="3298316" y="29497"/>
                    <a:pt x="3797556" y="-12038"/>
                    <a:pt x="4023698" y="26221"/>
                  </a:cubicBezTo>
                  <a:cubicBezTo>
                    <a:pt x="4023698" y="166056"/>
                    <a:pt x="4141685" y="178072"/>
                    <a:pt x="4023698" y="445727"/>
                  </a:cubicBezTo>
                  <a:cubicBezTo>
                    <a:pt x="3838524" y="524931"/>
                    <a:pt x="3249680" y="520017"/>
                    <a:pt x="2942149" y="530942"/>
                  </a:cubicBezTo>
                  <a:cubicBezTo>
                    <a:pt x="2634618" y="541867"/>
                    <a:pt x="2115146" y="542412"/>
                    <a:pt x="1706562" y="540773"/>
                  </a:cubicBezTo>
                  <a:lnTo>
                    <a:pt x="461145" y="491612"/>
                  </a:lnTo>
                  <a:cubicBezTo>
                    <a:pt x="403222" y="491612"/>
                    <a:pt x="-76353" y="533146"/>
                    <a:pt x="41634" y="357236"/>
                  </a:cubicBezTo>
                  <a:cubicBezTo>
                    <a:pt x="-79631" y="197737"/>
                    <a:pt x="103905" y="185720"/>
                    <a:pt x="90795" y="75382"/>
                  </a:cubicBezTo>
                  <a:close/>
                </a:path>
              </a:pathLst>
            </a:custGeom>
            <a:gradFill flip="none" rotWithShape="1">
              <a:gsLst>
                <a:gs pos="0">
                  <a:schemeClr val="accent5">
                    <a:lumMod val="50000"/>
                  </a:schemeClr>
                </a:gs>
                <a:gs pos="100000">
                  <a:schemeClr val="accent5">
                    <a:lumMod val="50000"/>
                  </a:schemeClr>
                </a:gs>
                <a:gs pos="26000">
                  <a:schemeClr val="accent5">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p:cNvSpPr txBox="1"/>
          <p:nvPr/>
        </p:nvSpPr>
        <p:spPr>
          <a:xfrm>
            <a:off x="2959429" y="2622903"/>
            <a:ext cx="3275875" cy="523220"/>
          </a:xfrm>
          <a:prstGeom prst="rect">
            <a:avLst/>
          </a:prstGeom>
          <a:noFill/>
        </p:spPr>
        <p:txBody>
          <a:bodyPr wrap="square" rtlCol="0">
            <a:spAutoFit/>
          </a:bodyPr>
          <a:lstStyle/>
          <a:p>
            <a:pPr algn="ctr"/>
            <a:r>
              <a:rPr lang="en-US" sz="2800" dirty="0" smtClean="0"/>
              <a:t>Signal and introduce</a:t>
            </a:r>
            <a:endParaRPr lang="en-US" sz="2800" dirty="0"/>
          </a:p>
        </p:txBody>
      </p:sp>
      <p:sp>
        <p:nvSpPr>
          <p:cNvPr id="33" name="TextBox 32"/>
          <p:cNvSpPr txBox="1"/>
          <p:nvPr/>
        </p:nvSpPr>
        <p:spPr>
          <a:xfrm>
            <a:off x="1431636" y="3702956"/>
            <a:ext cx="6331461" cy="830997"/>
          </a:xfrm>
          <a:prstGeom prst="rect">
            <a:avLst/>
          </a:prstGeom>
          <a:noFill/>
        </p:spPr>
        <p:txBody>
          <a:bodyPr wrap="square" rtlCol="0">
            <a:spAutoFit/>
          </a:bodyPr>
          <a:lstStyle/>
          <a:p>
            <a:pPr algn="ctr"/>
            <a:r>
              <a:rPr lang="en-US" sz="2800" dirty="0" smtClean="0"/>
              <a:t>The information</a:t>
            </a:r>
          </a:p>
          <a:p>
            <a:pPr algn="ctr"/>
            <a:r>
              <a:rPr lang="en-US" sz="2000" dirty="0" smtClean="0"/>
              <a:t>(summary, paraphrase, quotation)</a:t>
            </a:r>
            <a:endParaRPr lang="en-US" sz="2000" dirty="0"/>
          </a:p>
        </p:txBody>
      </p:sp>
      <p:sp>
        <p:nvSpPr>
          <p:cNvPr id="34" name="TextBox 33"/>
          <p:cNvSpPr txBox="1"/>
          <p:nvPr/>
        </p:nvSpPr>
        <p:spPr>
          <a:xfrm>
            <a:off x="2308990" y="5090786"/>
            <a:ext cx="4576753" cy="523220"/>
          </a:xfrm>
          <a:prstGeom prst="rect">
            <a:avLst/>
          </a:prstGeom>
          <a:noFill/>
        </p:spPr>
        <p:txBody>
          <a:bodyPr wrap="square" rtlCol="0">
            <a:spAutoFit/>
          </a:bodyPr>
          <a:lstStyle/>
          <a:p>
            <a:pPr algn="ctr"/>
            <a:r>
              <a:rPr lang="en-US" sz="2800" dirty="0" smtClean="0"/>
              <a:t>Interpret: explain and connect</a:t>
            </a:r>
            <a:endParaRPr lang="en-US" sz="2800" dirty="0"/>
          </a:p>
        </p:txBody>
      </p:sp>
    </p:spTree>
    <p:extLst>
      <p:ext uri="{BB962C8B-B14F-4D97-AF65-F5344CB8AC3E}">
        <p14:creationId xmlns:p14="http://schemas.microsoft.com/office/powerpoint/2010/main" val="6324675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ontent Placeholder 4"/>
          <p:cNvGraphicFramePr>
            <a:graphicFrameLocks/>
          </p:cNvGraphicFramePr>
          <p:nvPr>
            <p:extLst>
              <p:ext uri="{D42A27DB-BD31-4B8C-83A1-F6EECF244321}">
                <p14:modId xmlns:p14="http://schemas.microsoft.com/office/powerpoint/2010/main" val="3679774726"/>
              </p:ext>
            </p:extLst>
          </p:nvPr>
        </p:nvGraphicFramePr>
        <p:xfrm>
          <a:off x="1038721" y="2272683"/>
          <a:ext cx="7090324" cy="2647322"/>
        </p:xfrm>
        <a:graphic>
          <a:graphicData uri="http://schemas.openxmlformats.org/drawingml/2006/table">
            <a:tbl>
              <a:tblPr firstRow="1" firstCol="1" bandRow="1">
                <a:tableStyleId>{2A488322-F2BA-4B5B-9748-0D474271808F}</a:tableStyleId>
              </a:tblPr>
              <a:tblGrid>
                <a:gridCol w="1459513"/>
                <a:gridCol w="5630811"/>
              </a:tblGrid>
              <a:tr h="452762">
                <a:tc gridSpan="2">
                  <a:txBody>
                    <a:bodyPr/>
                    <a:lstStyle/>
                    <a:p>
                      <a:r>
                        <a:rPr lang="en-US" dirty="0" smtClean="0">
                          <a:solidFill>
                            <a:schemeClr val="tx1"/>
                          </a:solidFill>
                        </a:rPr>
                        <a:t>There are three ways to incorporate information.</a:t>
                      </a:r>
                      <a:endParaRPr lang="en-US" dirty="0">
                        <a:solidFill>
                          <a:schemeClr val="tx1"/>
                        </a:solidFill>
                      </a:endParaRPr>
                    </a:p>
                  </a:txBody>
                  <a:tcPr anchor="ctr">
                    <a:solidFill>
                      <a:schemeClr val="accent1">
                        <a:lumMod val="20000"/>
                        <a:lumOff val="80000"/>
                      </a:schemeClr>
                    </a:solidFill>
                  </a:tcPr>
                </a:tc>
                <a:tc hMerge="1">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txBody>
                  <a:tcPr>
                    <a:solidFill>
                      <a:schemeClr val="accent1">
                        <a:lumMod val="60000"/>
                        <a:lumOff val="40000"/>
                      </a:schemeClr>
                    </a:solidFill>
                  </a:tcPr>
                </a:tc>
              </a:tr>
              <a:tr h="370840">
                <a:tc>
                  <a:txBody>
                    <a:bodyPr/>
                    <a:lstStyle/>
                    <a:p>
                      <a:r>
                        <a:rPr lang="en-US" dirty="0" smtClean="0"/>
                        <a:t>Summary</a:t>
                      </a:r>
                      <a:endParaRPr lang="en-US" dirty="0"/>
                    </a:p>
                  </a:txBody>
                  <a:tcPr>
                    <a:solidFill>
                      <a:schemeClr val="accent1">
                        <a:lumMod val="60000"/>
                        <a:lumOff val="4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P</a:t>
                      </a:r>
                      <a:r>
                        <a:rPr lang="en-US" dirty="0" smtClean="0"/>
                        <a:t>ut only the main ideas from a source into your own words </a:t>
                      </a:r>
                      <a:r>
                        <a:rPr lang="en-US" baseline="0" dirty="0" smtClean="0"/>
                        <a:t>using as few words as possible</a:t>
                      </a:r>
                      <a:r>
                        <a:rPr lang="en-US" dirty="0" smtClean="0"/>
                        <a:t>.</a:t>
                      </a:r>
                    </a:p>
                  </a:txBody>
                  <a:tcPr/>
                </a:tc>
              </a:tr>
              <a:tr h="370840">
                <a:tc>
                  <a:txBody>
                    <a:bodyPr/>
                    <a:lstStyle/>
                    <a:p>
                      <a:r>
                        <a:rPr lang="en-US" dirty="0" smtClean="0"/>
                        <a:t>Paraphrase</a:t>
                      </a:r>
                      <a:endParaRPr lang="en-US" dirty="0"/>
                    </a:p>
                  </a:txBody>
                  <a:tcPr>
                    <a:solidFill>
                      <a:schemeClr val="accent1">
                        <a:lumMod val="60000"/>
                        <a:lumOff val="4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Put </a:t>
                      </a:r>
                      <a:r>
                        <a:rPr lang="en-US" baseline="0" dirty="0" smtClean="0"/>
                        <a:t>a short passage into your own words, sentence structure, and style without changing the author’s original meaning.</a:t>
                      </a:r>
                    </a:p>
                  </a:txBody>
                  <a:tcPr/>
                </a:tc>
              </a:tr>
              <a:tr h="370840">
                <a:tc>
                  <a:txBody>
                    <a:bodyPr/>
                    <a:lstStyle/>
                    <a:p>
                      <a:r>
                        <a:rPr lang="en-US" dirty="0" smtClean="0"/>
                        <a:t>Quotation</a:t>
                      </a:r>
                      <a:endParaRPr lang="en-US" dirty="0"/>
                    </a:p>
                  </a:txBody>
                  <a:tcPr>
                    <a:solidFill>
                      <a:schemeClr val="accent1">
                        <a:lumMod val="60000"/>
                        <a:lumOff val="4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Copy the source material word for word without changing anything.</a:t>
                      </a:r>
                    </a:p>
                  </a:txBody>
                  <a:tcPr/>
                </a:tc>
              </a:tr>
            </a:tbl>
          </a:graphicData>
        </a:graphic>
      </p:graphicFrame>
      <p:sp>
        <p:nvSpPr>
          <p:cNvPr id="2" name="Title 1"/>
          <p:cNvSpPr>
            <a:spLocks noGrp="1"/>
          </p:cNvSpPr>
          <p:nvPr>
            <p:ph type="title"/>
          </p:nvPr>
        </p:nvSpPr>
        <p:spPr>
          <a:xfrm>
            <a:off x="2292540" y="627032"/>
            <a:ext cx="5879909" cy="1303867"/>
          </a:xfrm>
        </p:spPr>
        <p:txBody>
          <a:bodyPr>
            <a:normAutofit/>
          </a:bodyPr>
          <a:lstStyle/>
          <a:p>
            <a:r>
              <a:rPr lang="en-US" dirty="0" smtClean="0"/>
              <a:t>The Information</a:t>
            </a:r>
            <a:endParaRPr lang="en-US" dirty="0"/>
          </a:p>
        </p:txBody>
      </p:sp>
      <p:grpSp>
        <p:nvGrpSpPr>
          <p:cNvPr id="4" name="Group 3"/>
          <p:cNvGrpSpPr/>
          <p:nvPr/>
        </p:nvGrpSpPr>
        <p:grpSpPr>
          <a:xfrm>
            <a:off x="526100" y="794177"/>
            <a:ext cx="1806181" cy="991016"/>
            <a:chOff x="2575756" y="2229756"/>
            <a:chExt cx="4076136" cy="2236496"/>
          </a:xfrm>
        </p:grpSpPr>
        <p:sp>
          <p:nvSpPr>
            <p:cNvPr id="6" name="Rounded Rectangle 1"/>
            <p:cNvSpPr/>
            <p:nvPr/>
          </p:nvSpPr>
          <p:spPr>
            <a:xfrm>
              <a:off x="2665444" y="3736405"/>
              <a:ext cx="3896760" cy="729847"/>
            </a:xfrm>
            <a:custGeom>
              <a:avLst/>
              <a:gdLst>
                <a:gd name="connsiteX0" fmla="*/ 0 w 3888419"/>
                <a:gd name="connsiteY0" fmla="*/ 118371 h 710214"/>
                <a:gd name="connsiteX1" fmla="*/ 118371 w 3888419"/>
                <a:gd name="connsiteY1" fmla="*/ 0 h 710214"/>
                <a:gd name="connsiteX2" fmla="*/ 3770048 w 3888419"/>
                <a:gd name="connsiteY2" fmla="*/ 0 h 710214"/>
                <a:gd name="connsiteX3" fmla="*/ 3888419 w 3888419"/>
                <a:gd name="connsiteY3" fmla="*/ 118371 h 710214"/>
                <a:gd name="connsiteX4" fmla="*/ 3888419 w 3888419"/>
                <a:gd name="connsiteY4" fmla="*/ 591843 h 710214"/>
                <a:gd name="connsiteX5" fmla="*/ 3770048 w 3888419"/>
                <a:gd name="connsiteY5" fmla="*/ 710214 h 710214"/>
                <a:gd name="connsiteX6" fmla="*/ 118371 w 3888419"/>
                <a:gd name="connsiteY6" fmla="*/ 710214 h 710214"/>
                <a:gd name="connsiteX7" fmla="*/ 0 w 3888419"/>
                <a:gd name="connsiteY7" fmla="*/ 591843 h 710214"/>
                <a:gd name="connsiteX8" fmla="*/ 0 w 3888419"/>
                <a:gd name="connsiteY8"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118371 w 3888419"/>
                <a:gd name="connsiteY7" fmla="*/ 710214 h 710214"/>
                <a:gd name="connsiteX8" fmla="*/ 0 w 3888419"/>
                <a:gd name="connsiteY8" fmla="*/ 591843 h 710214"/>
                <a:gd name="connsiteX9" fmla="*/ 0 w 3888419"/>
                <a:gd name="connsiteY9"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0 w 3888419"/>
                <a:gd name="connsiteY9" fmla="*/ 591843 h 710214"/>
                <a:gd name="connsiteX10" fmla="*/ 0 w 3888419"/>
                <a:gd name="connsiteY10"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35511 w 3888419"/>
                <a:gd name="connsiteY9" fmla="*/ 361023 h 710214"/>
                <a:gd name="connsiteX10" fmla="*/ 0 w 3888419"/>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70048 w 3915052"/>
                <a:gd name="connsiteY3" fmla="*/ 0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52293 w 3915052"/>
                <a:gd name="connsiteY3" fmla="*/ 8877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09494 h 701337"/>
                <a:gd name="connsiteX1" fmla="*/ 1032771 w 3915052"/>
                <a:gd name="connsiteY1" fmla="*/ 35511 h 701337"/>
                <a:gd name="connsiteX2" fmla="*/ 1651247 w 3915052"/>
                <a:gd name="connsiteY2" fmla="*/ 8879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15052"/>
                <a:gd name="connsiteY0" fmla="*/ 109494 h 701337"/>
                <a:gd name="connsiteX1" fmla="*/ 1032771 w 3915052"/>
                <a:gd name="connsiteY1" fmla="*/ 35511 h 701337"/>
                <a:gd name="connsiteX2" fmla="*/ 2574524 w 3915052"/>
                <a:gd name="connsiteY2" fmla="*/ 53267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127249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73983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1"/>
                <a:gd name="connsiteX1" fmla="*/ 1041649 w 3923930"/>
                <a:gd name="connsiteY1" fmla="*/ 40454 h 706281"/>
                <a:gd name="connsiteX2" fmla="*/ 2583402 w 3923930"/>
                <a:gd name="connsiteY2" fmla="*/ 58210 h 706281"/>
                <a:gd name="connsiteX3" fmla="*/ 3761171 w 3923930"/>
                <a:gd name="connsiteY3" fmla="*/ 4943 h 706281"/>
                <a:gd name="connsiteX4" fmla="*/ 3923930 w 3923930"/>
                <a:gd name="connsiteY4" fmla="*/ 363012 h 706281"/>
                <a:gd name="connsiteX5" fmla="*/ 3897297 w 3923930"/>
                <a:gd name="connsiteY5" fmla="*/ 587909 h 706281"/>
                <a:gd name="connsiteX6" fmla="*/ 3778926 w 3923930"/>
                <a:gd name="connsiteY6" fmla="*/ 706280 h 706281"/>
                <a:gd name="connsiteX7" fmla="*/ 2423605 w 3923930"/>
                <a:gd name="connsiteY7" fmla="*/ 706281 h 706281"/>
                <a:gd name="connsiteX8" fmla="*/ 73983 w 3923930"/>
                <a:gd name="connsiteY8" fmla="*/ 706280 h 706281"/>
                <a:gd name="connsiteX9" fmla="*/ 44389 w 3923930"/>
                <a:gd name="connsiteY9" fmla="*/ 357089 h 706281"/>
                <a:gd name="connsiteX10" fmla="*/ 0 w 3923930"/>
                <a:gd name="connsiteY10" fmla="*/ 25660 h 706281"/>
                <a:gd name="connsiteX0" fmla="*/ 0 w 3897297"/>
                <a:gd name="connsiteY0" fmla="*/ 25660 h 706281"/>
                <a:gd name="connsiteX1" fmla="*/ 1041649 w 3897297"/>
                <a:gd name="connsiteY1" fmla="*/ 40454 h 706281"/>
                <a:gd name="connsiteX2" fmla="*/ 2583402 w 3897297"/>
                <a:gd name="connsiteY2" fmla="*/ 58210 h 706281"/>
                <a:gd name="connsiteX3" fmla="*/ 3761171 w 3897297"/>
                <a:gd name="connsiteY3" fmla="*/ 4943 h 706281"/>
                <a:gd name="connsiteX4" fmla="*/ 3826275 w 3897297"/>
                <a:gd name="connsiteY4" fmla="*/ 78927 h 706281"/>
                <a:gd name="connsiteX5" fmla="*/ 3897297 w 3897297"/>
                <a:gd name="connsiteY5" fmla="*/ 587909 h 706281"/>
                <a:gd name="connsiteX6" fmla="*/ 3778926 w 3897297"/>
                <a:gd name="connsiteY6" fmla="*/ 706280 h 706281"/>
                <a:gd name="connsiteX7" fmla="*/ 2423605 w 3897297"/>
                <a:gd name="connsiteY7" fmla="*/ 706281 h 706281"/>
                <a:gd name="connsiteX8" fmla="*/ 73983 w 3897297"/>
                <a:gd name="connsiteY8" fmla="*/ 706280 h 706281"/>
                <a:gd name="connsiteX9" fmla="*/ 44389 w 3897297"/>
                <a:gd name="connsiteY9" fmla="*/ 357089 h 706281"/>
                <a:gd name="connsiteX10" fmla="*/ 0 w 3897297"/>
                <a:gd name="connsiteY10" fmla="*/ 25660 h 706281"/>
                <a:gd name="connsiteX0" fmla="*/ 0 w 3870664"/>
                <a:gd name="connsiteY0" fmla="*/ 25660 h 721167"/>
                <a:gd name="connsiteX1" fmla="*/ 1041649 w 3870664"/>
                <a:gd name="connsiteY1" fmla="*/ 40454 h 721167"/>
                <a:gd name="connsiteX2" fmla="*/ 2583402 w 3870664"/>
                <a:gd name="connsiteY2" fmla="*/ 58210 h 721167"/>
                <a:gd name="connsiteX3" fmla="*/ 3761171 w 3870664"/>
                <a:gd name="connsiteY3" fmla="*/ 4943 h 721167"/>
                <a:gd name="connsiteX4" fmla="*/ 3826275 w 3870664"/>
                <a:gd name="connsiteY4" fmla="*/ 78927 h 721167"/>
                <a:gd name="connsiteX5" fmla="*/ 3870664 w 3870664"/>
                <a:gd name="connsiteY5" fmla="*/ 685564 h 721167"/>
                <a:gd name="connsiteX6" fmla="*/ 3778926 w 3870664"/>
                <a:gd name="connsiteY6" fmla="*/ 706280 h 721167"/>
                <a:gd name="connsiteX7" fmla="*/ 2423605 w 3870664"/>
                <a:gd name="connsiteY7" fmla="*/ 706281 h 721167"/>
                <a:gd name="connsiteX8" fmla="*/ 73983 w 3870664"/>
                <a:gd name="connsiteY8" fmla="*/ 706280 h 721167"/>
                <a:gd name="connsiteX9" fmla="*/ 44389 w 3870664"/>
                <a:gd name="connsiteY9" fmla="*/ 357089 h 721167"/>
                <a:gd name="connsiteX10" fmla="*/ 0 w 3870664"/>
                <a:gd name="connsiteY10" fmla="*/ 25660 h 721167"/>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2423605 w 3870664"/>
                <a:gd name="connsiteY7" fmla="*/ 706281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162760 w 3870664"/>
                <a:gd name="connsiteY8" fmla="*/ 697403 h 715406"/>
                <a:gd name="connsiteX9" fmla="*/ 44389 w 3870664"/>
                <a:gd name="connsiteY9" fmla="*/ 357089 h 715406"/>
                <a:gd name="connsiteX10" fmla="*/ 0 w 3870664"/>
                <a:gd name="connsiteY10" fmla="*/ 25660 h 715406"/>
                <a:gd name="connsiteX0" fmla="*/ 26632 w 3826275"/>
                <a:gd name="connsiteY0" fmla="*/ 38472 h 710463"/>
                <a:gd name="connsiteX1" fmla="*/ 997260 w 3826275"/>
                <a:gd name="connsiteY1" fmla="*/ 35511 h 710463"/>
                <a:gd name="connsiteX2" fmla="*/ 2539013 w 3826275"/>
                <a:gd name="connsiteY2" fmla="*/ 53267 h 710463"/>
                <a:gd name="connsiteX3" fmla="*/ 3716782 w 3826275"/>
                <a:gd name="connsiteY3" fmla="*/ 0 h 710463"/>
                <a:gd name="connsiteX4" fmla="*/ 3781886 w 3826275"/>
                <a:gd name="connsiteY4" fmla="*/ 73984 h 710463"/>
                <a:gd name="connsiteX5" fmla="*/ 3826275 w 3826275"/>
                <a:gd name="connsiteY5" fmla="*/ 680621 h 710463"/>
                <a:gd name="connsiteX6" fmla="*/ 2722483 w 3826275"/>
                <a:gd name="connsiteY6" fmla="*/ 683581 h 710463"/>
                <a:gd name="connsiteX7" fmla="*/ 914400 w 3826275"/>
                <a:gd name="connsiteY7" fmla="*/ 683583 h 710463"/>
                <a:gd name="connsiteX8" fmla="*/ 118371 w 3826275"/>
                <a:gd name="connsiteY8" fmla="*/ 692460 h 710463"/>
                <a:gd name="connsiteX9" fmla="*/ 0 w 3826275"/>
                <a:gd name="connsiteY9" fmla="*/ 352146 h 710463"/>
                <a:gd name="connsiteX10" fmla="*/ 26632 w 3826275"/>
                <a:gd name="connsiteY10" fmla="*/ 38472 h 710463"/>
                <a:gd name="connsiteX0" fmla="*/ 26632 w 3826275"/>
                <a:gd name="connsiteY0" fmla="*/ 29844 h 701835"/>
                <a:gd name="connsiteX1" fmla="*/ 997260 w 3826275"/>
                <a:gd name="connsiteY1" fmla="*/ 26883 h 701835"/>
                <a:gd name="connsiteX2" fmla="*/ 2539013 w 3826275"/>
                <a:gd name="connsiteY2" fmla="*/ 44639 h 701835"/>
                <a:gd name="connsiteX3" fmla="*/ 3569298 w 3826275"/>
                <a:gd name="connsiteY3" fmla="*/ 1204 h 701835"/>
                <a:gd name="connsiteX4" fmla="*/ 3781886 w 3826275"/>
                <a:gd name="connsiteY4" fmla="*/ 65356 h 701835"/>
                <a:gd name="connsiteX5" fmla="*/ 3826275 w 3826275"/>
                <a:gd name="connsiteY5" fmla="*/ 671993 h 701835"/>
                <a:gd name="connsiteX6" fmla="*/ 2722483 w 3826275"/>
                <a:gd name="connsiteY6" fmla="*/ 674953 h 701835"/>
                <a:gd name="connsiteX7" fmla="*/ 914400 w 3826275"/>
                <a:gd name="connsiteY7" fmla="*/ 674955 h 701835"/>
                <a:gd name="connsiteX8" fmla="*/ 118371 w 3826275"/>
                <a:gd name="connsiteY8" fmla="*/ 683832 h 701835"/>
                <a:gd name="connsiteX9" fmla="*/ 0 w 3826275"/>
                <a:gd name="connsiteY9" fmla="*/ 343518 h 701835"/>
                <a:gd name="connsiteX10" fmla="*/ 26632 w 3826275"/>
                <a:gd name="connsiteY10" fmla="*/ 29844 h 701835"/>
                <a:gd name="connsiteX0" fmla="*/ 26632 w 3831047"/>
                <a:gd name="connsiteY0" fmla="*/ 29844 h 701835"/>
                <a:gd name="connsiteX1" fmla="*/ 997260 w 3831047"/>
                <a:gd name="connsiteY1" fmla="*/ 26883 h 701835"/>
                <a:gd name="connsiteX2" fmla="*/ 2539013 w 3831047"/>
                <a:gd name="connsiteY2" fmla="*/ 44639 h 701835"/>
                <a:gd name="connsiteX3" fmla="*/ 3569298 w 3831047"/>
                <a:gd name="connsiteY3" fmla="*/ 1204 h 701835"/>
                <a:gd name="connsiteX4" fmla="*/ 3831047 w 3831047"/>
                <a:gd name="connsiteY4" fmla="*/ 85021 h 701835"/>
                <a:gd name="connsiteX5" fmla="*/ 3826275 w 3831047"/>
                <a:gd name="connsiteY5" fmla="*/ 671993 h 701835"/>
                <a:gd name="connsiteX6" fmla="*/ 2722483 w 3831047"/>
                <a:gd name="connsiteY6" fmla="*/ 674953 h 701835"/>
                <a:gd name="connsiteX7" fmla="*/ 914400 w 3831047"/>
                <a:gd name="connsiteY7" fmla="*/ 674955 h 701835"/>
                <a:gd name="connsiteX8" fmla="*/ 118371 w 3831047"/>
                <a:gd name="connsiteY8" fmla="*/ 683832 h 701835"/>
                <a:gd name="connsiteX9" fmla="*/ 0 w 3831047"/>
                <a:gd name="connsiteY9" fmla="*/ 343518 h 701835"/>
                <a:gd name="connsiteX10" fmla="*/ 26632 w 3831047"/>
                <a:gd name="connsiteY10" fmla="*/ 29844 h 701835"/>
                <a:gd name="connsiteX0" fmla="*/ 26632 w 3831047"/>
                <a:gd name="connsiteY0" fmla="*/ 50588 h 722579"/>
                <a:gd name="connsiteX1" fmla="*/ 829620 w 3831047"/>
                <a:gd name="connsiteY1" fmla="*/ 1907 h 722579"/>
                <a:gd name="connsiteX2" fmla="*/ 2539013 w 3831047"/>
                <a:gd name="connsiteY2" fmla="*/ 6538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2649503 w 3831047"/>
                <a:gd name="connsiteY2" fmla="*/ 1204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1590741 w 3831047"/>
                <a:gd name="connsiteY2" fmla="*/ 25360 h 722579"/>
                <a:gd name="connsiteX3" fmla="*/ 2649503 w 3831047"/>
                <a:gd name="connsiteY3" fmla="*/ 12043 h 722579"/>
                <a:gd name="connsiteX4" fmla="*/ 3569298 w 3831047"/>
                <a:gd name="connsiteY4" fmla="*/ 21948 h 722579"/>
                <a:gd name="connsiteX5" fmla="*/ 3831047 w 3831047"/>
                <a:gd name="connsiteY5" fmla="*/ 105765 h 722579"/>
                <a:gd name="connsiteX6" fmla="*/ 3826275 w 3831047"/>
                <a:gd name="connsiteY6" fmla="*/ 692737 h 722579"/>
                <a:gd name="connsiteX7" fmla="*/ 2722483 w 3831047"/>
                <a:gd name="connsiteY7" fmla="*/ 695697 h 722579"/>
                <a:gd name="connsiteX8" fmla="*/ 914400 w 3831047"/>
                <a:gd name="connsiteY8" fmla="*/ 695699 h 722579"/>
                <a:gd name="connsiteX9" fmla="*/ 118371 w 3831047"/>
                <a:gd name="connsiteY9" fmla="*/ 704576 h 722579"/>
                <a:gd name="connsiteX10" fmla="*/ 0 w 3831047"/>
                <a:gd name="connsiteY10" fmla="*/ 364262 h 722579"/>
                <a:gd name="connsiteX11" fmla="*/ 26632 w 3831047"/>
                <a:gd name="connsiteY11" fmla="*/ 50588 h 722579"/>
                <a:gd name="connsiteX0" fmla="*/ 26632 w 3831047"/>
                <a:gd name="connsiteY0" fmla="*/ 51500 h 723491"/>
                <a:gd name="connsiteX1" fmla="*/ 829620 w 3831047"/>
                <a:gd name="connsiteY1" fmla="*/ 2819 h 723491"/>
                <a:gd name="connsiteX2" fmla="*/ 1590741 w 3831047"/>
                <a:gd name="connsiteY2" fmla="*/ 26272 h 723491"/>
                <a:gd name="connsiteX3" fmla="*/ 2649503 w 3831047"/>
                <a:gd name="connsiteY3" fmla="*/ 12955 h 723491"/>
                <a:gd name="connsiteX4" fmla="*/ 3489288 w 3831047"/>
                <a:gd name="connsiteY4" fmla="*/ 0 h 723491"/>
                <a:gd name="connsiteX5" fmla="*/ 3831047 w 3831047"/>
                <a:gd name="connsiteY5" fmla="*/ 106677 h 723491"/>
                <a:gd name="connsiteX6" fmla="*/ 3826275 w 3831047"/>
                <a:gd name="connsiteY6" fmla="*/ 693649 h 723491"/>
                <a:gd name="connsiteX7" fmla="*/ 2722483 w 3831047"/>
                <a:gd name="connsiteY7" fmla="*/ 696609 h 723491"/>
                <a:gd name="connsiteX8" fmla="*/ 914400 w 3831047"/>
                <a:gd name="connsiteY8" fmla="*/ 696611 h 723491"/>
                <a:gd name="connsiteX9" fmla="*/ 118371 w 3831047"/>
                <a:gd name="connsiteY9" fmla="*/ 705488 h 723491"/>
                <a:gd name="connsiteX10" fmla="*/ 0 w 3831047"/>
                <a:gd name="connsiteY10" fmla="*/ 365174 h 723491"/>
                <a:gd name="connsiteX11" fmla="*/ 26632 w 3831047"/>
                <a:gd name="connsiteY11" fmla="*/ 51500 h 723491"/>
                <a:gd name="connsiteX0" fmla="*/ 26632 w 3831047"/>
                <a:gd name="connsiteY0" fmla="*/ 60804 h 732795"/>
                <a:gd name="connsiteX1" fmla="*/ 829620 w 3831047"/>
                <a:gd name="connsiteY1" fmla="*/ 12123 h 732795"/>
                <a:gd name="connsiteX2" fmla="*/ 1590741 w 3831047"/>
                <a:gd name="connsiteY2" fmla="*/ 35576 h 732795"/>
                <a:gd name="connsiteX3" fmla="*/ 2649503 w 3831047"/>
                <a:gd name="connsiteY3" fmla="*/ 22259 h 732795"/>
                <a:gd name="connsiteX4" fmla="*/ 3489288 w 3831047"/>
                <a:gd name="connsiteY4" fmla="*/ 9304 h 732795"/>
                <a:gd name="connsiteX5" fmla="*/ 3831047 w 3831047"/>
                <a:gd name="connsiteY5" fmla="*/ 39781 h 732795"/>
                <a:gd name="connsiteX6" fmla="*/ 3826275 w 3831047"/>
                <a:gd name="connsiteY6" fmla="*/ 702953 h 732795"/>
                <a:gd name="connsiteX7" fmla="*/ 2722483 w 3831047"/>
                <a:gd name="connsiteY7" fmla="*/ 705913 h 732795"/>
                <a:gd name="connsiteX8" fmla="*/ 914400 w 3831047"/>
                <a:gd name="connsiteY8" fmla="*/ 705915 h 732795"/>
                <a:gd name="connsiteX9" fmla="*/ 118371 w 3831047"/>
                <a:gd name="connsiteY9" fmla="*/ 714792 h 732795"/>
                <a:gd name="connsiteX10" fmla="*/ 0 w 3831047"/>
                <a:gd name="connsiteY10" fmla="*/ 374478 h 732795"/>
                <a:gd name="connsiteX11" fmla="*/ 26632 w 3831047"/>
                <a:gd name="connsiteY11" fmla="*/ 60804 h 732795"/>
                <a:gd name="connsiteX0" fmla="*/ 26632 w 3914565"/>
                <a:gd name="connsiteY0" fmla="*/ 60804 h 732795"/>
                <a:gd name="connsiteX1" fmla="*/ 829620 w 3914565"/>
                <a:gd name="connsiteY1" fmla="*/ 12123 h 732795"/>
                <a:gd name="connsiteX2" fmla="*/ 1590741 w 3914565"/>
                <a:gd name="connsiteY2" fmla="*/ 35576 h 732795"/>
                <a:gd name="connsiteX3" fmla="*/ 2649503 w 3914565"/>
                <a:gd name="connsiteY3" fmla="*/ 22259 h 732795"/>
                <a:gd name="connsiteX4" fmla="*/ 3489288 w 3914565"/>
                <a:gd name="connsiteY4" fmla="*/ 9304 h 732795"/>
                <a:gd name="connsiteX5" fmla="*/ 3831047 w 3914565"/>
                <a:gd name="connsiteY5" fmla="*/ 39781 h 732795"/>
                <a:gd name="connsiteX6" fmla="*/ 3850071 w 3914565"/>
                <a:gd name="connsiteY6" fmla="*/ 401336 h 732795"/>
                <a:gd name="connsiteX7" fmla="*/ 3826275 w 3914565"/>
                <a:gd name="connsiteY7" fmla="*/ 702953 h 732795"/>
                <a:gd name="connsiteX8" fmla="*/ 2722483 w 3914565"/>
                <a:gd name="connsiteY8" fmla="*/ 705913 h 732795"/>
                <a:gd name="connsiteX9" fmla="*/ 914400 w 3914565"/>
                <a:gd name="connsiteY9" fmla="*/ 705915 h 732795"/>
                <a:gd name="connsiteX10" fmla="*/ 118371 w 3914565"/>
                <a:gd name="connsiteY10" fmla="*/ 714792 h 732795"/>
                <a:gd name="connsiteX11" fmla="*/ 0 w 3914565"/>
                <a:gd name="connsiteY11" fmla="*/ 374478 h 732795"/>
                <a:gd name="connsiteX12" fmla="*/ 26632 w 3914565"/>
                <a:gd name="connsiteY12" fmla="*/ 60804 h 732795"/>
                <a:gd name="connsiteX0" fmla="*/ 26632 w 3862432"/>
                <a:gd name="connsiteY0" fmla="*/ 60804 h 732795"/>
                <a:gd name="connsiteX1" fmla="*/ 829620 w 3862432"/>
                <a:gd name="connsiteY1" fmla="*/ 12123 h 732795"/>
                <a:gd name="connsiteX2" fmla="*/ 1590741 w 3862432"/>
                <a:gd name="connsiteY2" fmla="*/ 35576 h 732795"/>
                <a:gd name="connsiteX3" fmla="*/ 2649503 w 3862432"/>
                <a:gd name="connsiteY3" fmla="*/ 22259 h 732795"/>
                <a:gd name="connsiteX4" fmla="*/ 3489288 w 3862432"/>
                <a:gd name="connsiteY4" fmla="*/ 9304 h 732795"/>
                <a:gd name="connsiteX5" fmla="*/ 3831047 w 3862432"/>
                <a:gd name="connsiteY5" fmla="*/ 39781 h 732795"/>
                <a:gd name="connsiteX6" fmla="*/ 3850071 w 3862432"/>
                <a:gd name="connsiteY6" fmla="*/ 401336 h 732795"/>
                <a:gd name="connsiteX7" fmla="*/ 3826275 w 3862432"/>
                <a:gd name="connsiteY7" fmla="*/ 702953 h 732795"/>
                <a:gd name="connsiteX8" fmla="*/ 2722483 w 3862432"/>
                <a:gd name="connsiteY8" fmla="*/ 705913 h 732795"/>
                <a:gd name="connsiteX9" fmla="*/ 914400 w 3862432"/>
                <a:gd name="connsiteY9" fmla="*/ 705915 h 732795"/>
                <a:gd name="connsiteX10" fmla="*/ 118371 w 3862432"/>
                <a:gd name="connsiteY10" fmla="*/ 714792 h 732795"/>
                <a:gd name="connsiteX11" fmla="*/ 0 w 3862432"/>
                <a:gd name="connsiteY11" fmla="*/ 374478 h 732795"/>
                <a:gd name="connsiteX12" fmla="*/ 26632 w 3862432"/>
                <a:gd name="connsiteY12" fmla="*/ 60804 h 732795"/>
                <a:gd name="connsiteX0" fmla="*/ 26632 w 3862432"/>
                <a:gd name="connsiteY0" fmla="*/ 60804 h 729411"/>
                <a:gd name="connsiteX1" fmla="*/ 829620 w 3862432"/>
                <a:gd name="connsiteY1" fmla="*/ 12123 h 729411"/>
                <a:gd name="connsiteX2" fmla="*/ 1590741 w 3862432"/>
                <a:gd name="connsiteY2" fmla="*/ 35576 h 729411"/>
                <a:gd name="connsiteX3" fmla="*/ 2649503 w 3862432"/>
                <a:gd name="connsiteY3" fmla="*/ 22259 h 729411"/>
                <a:gd name="connsiteX4" fmla="*/ 3489288 w 3862432"/>
                <a:gd name="connsiteY4" fmla="*/ 9304 h 729411"/>
                <a:gd name="connsiteX5" fmla="*/ 3831047 w 3862432"/>
                <a:gd name="connsiteY5" fmla="*/ 39781 h 729411"/>
                <a:gd name="connsiteX6" fmla="*/ 3850071 w 3862432"/>
                <a:gd name="connsiteY6" fmla="*/ 401336 h 729411"/>
                <a:gd name="connsiteX7" fmla="*/ 3826275 w 3862432"/>
                <a:gd name="connsiteY7" fmla="*/ 702953 h 729411"/>
                <a:gd name="connsiteX8" fmla="*/ 2722483 w 3862432"/>
                <a:gd name="connsiteY8" fmla="*/ 705913 h 729411"/>
                <a:gd name="connsiteX9" fmla="*/ 914400 w 3862432"/>
                <a:gd name="connsiteY9" fmla="*/ 705915 h 729411"/>
                <a:gd name="connsiteX10" fmla="*/ 118371 w 3862432"/>
                <a:gd name="connsiteY10" fmla="*/ 714792 h 729411"/>
                <a:gd name="connsiteX11" fmla="*/ 0 w 3862432"/>
                <a:gd name="connsiteY11" fmla="*/ 374478 h 729411"/>
                <a:gd name="connsiteX12" fmla="*/ 26632 w 3862432"/>
                <a:gd name="connsiteY12" fmla="*/ 60804 h 729411"/>
                <a:gd name="connsiteX0" fmla="*/ 26684 w 3862484"/>
                <a:gd name="connsiteY0" fmla="*/ 60804 h 729411"/>
                <a:gd name="connsiteX1" fmla="*/ 829672 w 3862484"/>
                <a:gd name="connsiteY1" fmla="*/ 12123 h 729411"/>
                <a:gd name="connsiteX2" fmla="*/ 1590793 w 3862484"/>
                <a:gd name="connsiteY2" fmla="*/ 35576 h 729411"/>
                <a:gd name="connsiteX3" fmla="*/ 2649555 w 3862484"/>
                <a:gd name="connsiteY3" fmla="*/ 22259 h 729411"/>
                <a:gd name="connsiteX4" fmla="*/ 3489340 w 3862484"/>
                <a:gd name="connsiteY4" fmla="*/ 9304 h 729411"/>
                <a:gd name="connsiteX5" fmla="*/ 3831099 w 3862484"/>
                <a:gd name="connsiteY5" fmla="*/ 39781 h 729411"/>
                <a:gd name="connsiteX6" fmla="*/ 3850123 w 3862484"/>
                <a:gd name="connsiteY6" fmla="*/ 401336 h 729411"/>
                <a:gd name="connsiteX7" fmla="*/ 3826327 w 3862484"/>
                <a:gd name="connsiteY7" fmla="*/ 702953 h 729411"/>
                <a:gd name="connsiteX8" fmla="*/ 2722535 w 3862484"/>
                <a:gd name="connsiteY8" fmla="*/ 705913 h 729411"/>
                <a:gd name="connsiteX9" fmla="*/ 914452 w 3862484"/>
                <a:gd name="connsiteY9" fmla="*/ 705915 h 729411"/>
                <a:gd name="connsiteX10" fmla="*/ 61273 w 3862484"/>
                <a:gd name="connsiteY10" fmla="*/ 714792 h 729411"/>
                <a:gd name="connsiteX11" fmla="*/ 52 w 3862484"/>
                <a:gd name="connsiteY11" fmla="*/ 374478 h 729411"/>
                <a:gd name="connsiteX12" fmla="*/ 26684 w 3862484"/>
                <a:gd name="connsiteY12" fmla="*/ 6080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4328 w 3896760"/>
                <a:gd name="connsiteY11" fmla="*/ 374478 h 729411"/>
                <a:gd name="connsiteX12" fmla="*/ 0 w 3896760"/>
                <a:gd name="connsiteY12" fmla="*/ 6461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848 w 3896760"/>
                <a:gd name="connsiteY11" fmla="*/ 488778 h 729411"/>
                <a:gd name="connsiteX12" fmla="*/ 0 w 3896760"/>
                <a:gd name="connsiteY12" fmla="*/ 64614 h 729411"/>
                <a:gd name="connsiteX0" fmla="*/ 0 w 3896760"/>
                <a:gd name="connsiteY0" fmla="*/ 65050 h 729847"/>
                <a:gd name="connsiteX1" fmla="*/ 863948 w 3896760"/>
                <a:gd name="connsiteY1" fmla="*/ 12559 h 729847"/>
                <a:gd name="connsiteX2" fmla="*/ 1625069 w 3896760"/>
                <a:gd name="connsiteY2" fmla="*/ 36012 h 729847"/>
                <a:gd name="connsiteX3" fmla="*/ 2683831 w 3896760"/>
                <a:gd name="connsiteY3" fmla="*/ 22695 h 729847"/>
                <a:gd name="connsiteX4" fmla="*/ 3523616 w 3896760"/>
                <a:gd name="connsiteY4" fmla="*/ 9740 h 729847"/>
                <a:gd name="connsiteX5" fmla="*/ 3865375 w 3896760"/>
                <a:gd name="connsiteY5" fmla="*/ 40217 h 729847"/>
                <a:gd name="connsiteX6" fmla="*/ 3884399 w 3896760"/>
                <a:gd name="connsiteY6" fmla="*/ 401772 h 729847"/>
                <a:gd name="connsiteX7" fmla="*/ 3860603 w 3896760"/>
                <a:gd name="connsiteY7" fmla="*/ 703389 h 729847"/>
                <a:gd name="connsiteX8" fmla="*/ 2756811 w 3896760"/>
                <a:gd name="connsiteY8" fmla="*/ 706349 h 729847"/>
                <a:gd name="connsiteX9" fmla="*/ 948728 w 3896760"/>
                <a:gd name="connsiteY9" fmla="*/ 706351 h 729847"/>
                <a:gd name="connsiteX10" fmla="*/ 95549 w 3896760"/>
                <a:gd name="connsiteY10" fmla="*/ 715228 h 729847"/>
                <a:gd name="connsiteX11" fmla="*/ 3848 w 3896760"/>
                <a:gd name="connsiteY11" fmla="*/ 489214 h 729847"/>
                <a:gd name="connsiteX12" fmla="*/ 0 w 3896760"/>
                <a:gd name="connsiteY12" fmla="*/ 65050 h 729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6760" h="729847">
                  <a:moveTo>
                    <a:pt x="0" y="65050"/>
                  </a:moveTo>
                  <a:cubicBezTo>
                    <a:pt x="129540" y="-38424"/>
                    <a:pt x="798574" y="12559"/>
                    <a:pt x="863948" y="12559"/>
                  </a:cubicBezTo>
                  <a:cubicBezTo>
                    <a:pt x="1117655" y="14027"/>
                    <a:pt x="1371362" y="34544"/>
                    <a:pt x="1625069" y="36012"/>
                  </a:cubicBezTo>
                  <a:lnTo>
                    <a:pt x="2683831" y="22695"/>
                  </a:lnTo>
                  <a:lnTo>
                    <a:pt x="3523616" y="9740"/>
                  </a:lnTo>
                  <a:cubicBezTo>
                    <a:pt x="3588990" y="9740"/>
                    <a:pt x="3865375" y="-25157"/>
                    <a:pt x="3865375" y="40217"/>
                  </a:cubicBezTo>
                  <a:cubicBezTo>
                    <a:pt x="3921695" y="104921"/>
                    <a:pt x="3885194" y="291243"/>
                    <a:pt x="3884399" y="401772"/>
                  </a:cubicBezTo>
                  <a:cubicBezTo>
                    <a:pt x="3883604" y="512301"/>
                    <a:pt x="3899944" y="503401"/>
                    <a:pt x="3860603" y="703389"/>
                  </a:cubicBezTo>
                  <a:cubicBezTo>
                    <a:pt x="3769163" y="761143"/>
                    <a:pt x="2822185" y="706349"/>
                    <a:pt x="2756811" y="706349"/>
                  </a:cubicBezTo>
                  <a:lnTo>
                    <a:pt x="948728" y="706351"/>
                  </a:lnTo>
                  <a:lnTo>
                    <a:pt x="95549" y="715228"/>
                  </a:lnTo>
                  <a:cubicBezTo>
                    <a:pt x="30175" y="715228"/>
                    <a:pt x="3848" y="554588"/>
                    <a:pt x="3848" y="489214"/>
                  </a:cubicBezTo>
                  <a:cubicBezTo>
                    <a:pt x="2565" y="347826"/>
                    <a:pt x="1283" y="206438"/>
                    <a:pt x="0" y="65050"/>
                  </a:cubicBezTo>
                  <a:close/>
                </a:path>
              </a:pathLst>
            </a:custGeom>
            <a:noFill/>
            <a:ln>
              <a:solidFill>
                <a:schemeClr val="accent6"/>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nvGrpSpPr>
            <p:cNvPr id="7" name="Group 6"/>
            <p:cNvGrpSpPr/>
            <p:nvPr/>
          </p:nvGrpSpPr>
          <p:grpSpPr>
            <a:xfrm>
              <a:off x="2610832" y="2229756"/>
              <a:ext cx="4005984" cy="821440"/>
              <a:chOff x="3679916" y="2458949"/>
              <a:chExt cx="4005984" cy="821440"/>
            </a:xfrm>
            <a:gradFill>
              <a:gsLst>
                <a:gs pos="0">
                  <a:schemeClr val="accent6"/>
                </a:gs>
                <a:gs pos="26000">
                  <a:schemeClr val="accent6">
                    <a:alpha val="88000"/>
                  </a:schemeClr>
                </a:gs>
                <a:gs pos="100000">
                  <a:srgbClr val="E2BD54">
                    <a:alpha val="46000"/>
                    <a:lumMod val="60000"/>
                    <a:lumOff val="40000"/>
                  </a:srgbClr>
                </a:gs>
              </a:gsLst>
              <a:lin ang="16200000" scaled="1"/>
            </a:gradFill>
          </p:grpSpPr>
          <p:sp>
            <p:nvSpPr>
              <p:cNvPr id="9" name="Pie 3"/>
              <p:cNvSpPr/>
              <p:nvPr/>
            </p:nvSpPr>
            <p:spPr>
              <a:xfrm rot="5400000">
                <a:off x="5272188" y="866677"/>
                <a:ext cx="821440" cy="4005984"/>
              </a:xfrm>
              <a:custGeom>
                <a:avLst/>
                <a:gdLst>
                  <a:gd name="connsiteX0" fmla="*/ 1904163 w 3798626"/>
                  <a:gd name="connsiteY0" fmla="*/ 3835147 h 3835153"/>
                  <a:gd name="connsiteX1" fmla="*/ 252132 w 3798626"/>
                  <a:gd name="connsiteY1" fmla="*/ 2872283 h 3835153"/>
                  <a:gd name="connsiteX2" fmla="*/ 249757 w 3798626"/>
                  <a:gd name="connsiteY2" fmla="*/ 967058 h 3835153"/>
                  <a:gd name="connsiteX3" fmla="*/ 1899313 w 3798626"/>
                  <a:gd name="connsiteY3" fmla="*/ -1 h 3835153"/>
                  <a:gd name="connsiteX4" fmla="*/ 1899313 w 3798626"/>
                  <a:gd name="connsiteY4" fmla="*/ 1917577 h 3835153"/>
                  <a:gd name="connsiteX5" fmla="*/ 1904163 w 3798626"/>
                  <a:gd name="connsiteY5" fmla="*/ 3835147 h 3835153"/>
                  <a:gd name="connsiteX0" fmla="*/ 1844817 w 1875532"/>
                  <a:gd name="connsiteY0" fmla="*/ 3799638 h 3799643"/>
                  <a:gd name="connsiteX1" fmla="*/ 228295 w 1875532"/>
                  <a:gd name="connsiteY1" fmla="*/ 2872284 h 3799643"/>
                  <a:gd name="connsiteX2" fmla="*/ 225920 w 1875532"/>
                  <a:gd name="connsiteY2" fmla="*/ 967059 h 3799643"/>
                  <a:gd name="connsiteX3" fmla="*/ 1875476 w 1875532"/>
                  <a:gd name="connsiteY3" fmla="*/ 0 h 3799643"/>
                  <a:gd name="connsiteX4" fmla="*/ 1875476 w 1875532"/>
                  <a:gd name="connsiteY4" fmla="*/ 1917578 h 3799643"/>
                  <a:gd name="connsiteX5" fmla="*/ 1844817 w 1875532"/>
                  <a:gd name="connsiteY5" fmla="*/ 3799638 h 3799643"/>
                  <a:gd name="connsiteX0" fmla="*/ 1822976 w 1871393"/>
                  <a:gd name="connsiteY0" fmla="*/ 3808517 h 3808522"/>
                  <a:gd name="connsiteX1" fmla="*/ 206454 w 1871393"/>
                  <a:gd name="connsiteY1" fmla="*/ 2881163 h 3808522"/>
                  <a:gd name="connsiteX2" fmla="*/ 204079 w 1871393"/>
                  <a:gd name="connsiteY2" fmla="*/ 975938 h 3808522"/>
                  <a:gd name="connsiteX3" fmla="*/ 1871393 w 1871393"/>
                  <a:gd name="connsiteY3" fmla="*/ 0 h 3808522"/>
                  <a:gd name="connsiteX4" fmla="*/ 1853635 w 1871393"/>
                  <a:gd name="connsiteY4" fmla="*/ 1926457 h 3808522"/>
                  <a:gd name="connsiteX5" fmla="*/ 1822976 w 1871393"/>
                  <a:gd name="connsiteY5" fmla="*/ 3808517 h 3808522"/>
                  <a:gd name="connsiteX0" fmla="*/ 1888980 w 1888980"/>
                  <a:gd name="connsiteY0" fmla="*/ 3790761 h 3790766"/>
                  <a:gd name="connsiteX1" fmla="*/ 210312 w 1888980"/>
                  <a:gd name="connsiteY1" fmla="*/ 2881163 h 3790766"/>
                  <a:gd name="connsiteX2" fmla="*/ 207937 w 1888980"/>
                  <a:gd name="connsiteY2" fmla="*/ 975938 h 3790766"/>
                  <a:gd name="connsiteX3" fmla="*/ 1875251 w 1888980"/>
                  <a:gd name="connsiteY3" fmla="*/ 0 h 3790766"/>
                  <a:gd name="connsiteX4" fmla="*/ 1857493 w 1888980"/>
                  <a:gd name="connsiteY4" fmla="*/ 1926457 h 3790766"/>
                  <a:gd name="connsiteX5" fmla="*/ 1888980 w 1888980"/>
                  <a:gd name="connsiteY5" fmla="*/ 3790761 h 3790766"/>
                  <a:gd name="connsiteX0" fmla="*/ 1888980 w 1888980"/>
                  <a:gd name="connsiteY0" fmla="*/ 3790761 h 3804590"/>
                  <a:gd name="connsiteX1" fmla="*/ 210312 w 1888980"/>
                  <a:gd name="connsiteY1" fmla="*/ 2881163 h 3804590"/>
                  <a:gd name="connsiteX2" fmla="*/ 207937 w 1888980"/>
                  <a:gd name="connsiteY2" fmla="*/ 975938 h 3804590"/>
                  <a:gd name="connsiteX3" fmla="*/ 1875251 w 1888980"/>
                  <a:gd name="connsiteY3" fmla="*/ 0 h 3804590"/>
                  <a:gd name="connsiteX4" fmla="*/ 1857493 w 1888980"/>
                  <a:gd name="connsiteY4" fmla="*/ 1926457 h 3804590"/>
                  <a:gd name="connsiteX5" fmla="*/ 1888980 w 1888980"/>
                  <a:gd name="connsiteY5" fmla="*/ 3790761 h 3804590"/>
                  <a:gd name="connsiteX0" fmla="*/ 1888980 w 1902447"/>
                  <a:gd name="connsiteY0" fmla="*/ 3790761 h 3804590"/>
                  <a:gd name="connsiteX1" fmla="*/ 210312 w 1902447"/>
                  <a:gd name="connsiteY1" fmla="*/ 2881163 h 3804590"/>
                  <a:gd name="connsiteX2" fmla="*/ 207937 w 1902447"/>
                  <a:gd name="connsiteY2" fmla="*/ 975938 h 3804590"/>
                  <a:gd name="connsiteX3" fmla="*/ 1875251 w 1902447"/>
                  <a:gd name="connsiteY3" fmla="*/ 0 h 3804590"/>
                  <a:gd name="connsiteX4" fmla="*/ 1857493 w 1902447"/>
                  <a:gd name="connsiteY4" fmla="*/ 1926457 h 3804590"/>
                  <a:gd name="connsiteX5" fmla="*/ 1888980 w 1902447"/>
                  <a:gd name="connsiteY5" fmla="*/ 3790761 h 3804590"/>
                  <a:gd name="connsiteX0" fmla="*/ 1888980 w 1902447"/>
                  <a:gd name="connsiteY0" fmla="*/ 3790761 h 3810746"/>
                  <a:gd name="connsiteX1" fmla="*/ 210312 w 1902447"/>
                  <a:gd name="connsiteY1" fmla="*/ 2881163 h 3810746"/>
                  <a:gd name="connsiteX2" fmla="*/ 207937 w 1902447"/>
                  <a:gd name="connsiteY2" fmla="*/ 975938 h 3810746"/>
                  <a:gd name="connsiteX3" fmla="*/ 1875251 w 1902447"/>
                  <a:gd name="connsiteY3" fmla="*/ 0 h 3810746"/>
                  <a:gd name="connsiteX4" fmla="*/ 1857493 w 1902447"/>
                  <a:gd name="connsiteY4" fmla="*/ 1926457 h 3810746"/>
                  <a:gd name="connsiteX5" fmla="*/ 1888980 w 1902447"/>
                  <a:gd name="connsiteY5" fmla="*/ 3790761 h 3810746"/>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2902"/>
                  <a:gd name="connsiteX1" fmla="*/ 833140 w 1846268"/>
                  <a:gd name="connsiteY1" fmla="*/ 3568826 h 3882902"/>
                  <a:gd name="connsiteX2" fmla="*/ 154133 w 1846268"/>
                  <a:gd name="connsiteY2" fmla="*/ 2881163 h 3882902"/>
                  <a:gd name="connsiteX3" fmla="*/ 151758 w 1846268"/>
                  <a:gd name="connsiteY3" fmla="*/ 975938 h 3882902"/>
                  <a:gd name="connsiteX4" fmla="*/ 1819072 w 1846268"/>
                  <a:gd name="connsiteY4" fmla="*/ 0 h 3882902"/>
                  <a:gd name="connsiteX5" fmla="*/ 1801314 w 1846268"/>
                  <a:gd name="connsiteY5" fmla="*/ 1926457 h 3882902"/>
                  <a:gd name="connsiteX6" fmla="*/ 1832801 w 1846268"/>
                  <a:gd name="connsiteY6" fmla="*/ 3790761 h 3882902"/>
                  <a:gd name="connsiteX0" fmla="*/ 1830254 w 1843721"/>
                  <a:gd name="connsiteY0" fmla="*/ 3755251 h 3847392"/>
                  <a:gd name="connsiteX1" fmla="*/ 830593 w 1843721"/>
                  <a:gd name="connsiteY1" fmla="*/ 3533316 h 3847392"/>
                  <a:gd name="connsiteX2" fmla="*/ 151586 w 1843721"/>
                  <a:gd name="connsiteY2" fmla="*/ 2845653 h 3847392"/>
                  <a:gd name="connsiteX3" fmla="*/ 149211 w 1843721"/>
                  <a:gd name="connsiteY3" fmla="*/ 940428 h 3847392"/>
                  <a:gd name="connsiteX4" fmla="*/ 1781014 w 1843721"/>
                  <a:gd name="connsiteY4" fmla="*/ 0 h 3847392"/>
                  <a:gd name="connsiteX5" fmla="*/ 1798767 w 1843721"/>
                  <a:gd name="connsiteY5" fmla="*/ 1890947 h 3847392"/>
                  <a:gd name="connsiteX6" fmla="*/ 1830254 w 1843721"/>
                  <a:gd name="connsiteY6" fmla="*/ 3755251 h 3847392"/>
                  <a:gd name="connsiteX0" fmla="*/ 1833437 w 1846904"/>
                  <a:gd name="connsiteY0" fmla="*/ 3746374 h 3838515"/>
                  <a:gd name="connsiteX1" fmla="*/ 833776 w 1846904"/>
                  <a:gd name="connsiteY1" fmla="*/ 3524439 h 3838515"/>
                  <a:gd name="connsiteX2" fmla="*/ 154769 w 1846904"/>
                  <a:gd name="connsiteY2" fmla="*/ 2836776 h 3838515"/>
                  <a:gd name="connsiteX3" fmla="*/ 152394 w 1846904"/>
                  <a:gd name="connsiteY3" fmla="*/ 931551 h 3838515"/>
                  <a:gd name="connsiteX4" fmla="*/ 1828588 w 1846904"/>
                  <a:gd name="connsiteY4" fmla="*/ 0 h 3838515"/>
                  <a:gd name="connsiteX5" fmla="*/ 1801950 w 1846904"/>
                  <a:gd name="connsiteY5" fmla="*/ 1882070 h 3838515"/>
                  <a:gd name="connsiteX6" fmla="*/ 1833437 w 1846904"/>
                  <a:gd name="connsiteY6" fmla="*/ 3746374 h 3838515"/>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685282 w 1698749"/>
                  <a:gd name="connsiteY0" fmla="*/ 3749408 h 3841549"/>
                  <a:gd name="connsiteX1" fmla="*/ 685621 w 1698749"/>
                  <a:gd name="connsiteY1" fmla="*/ 3527473 h 3841549"/>
                  <a:gd name="connsiteX2" fmla="*/ 6614 w 1698749"/>
                  <a:gd name="connsiteY2" fmla="*/ 2839810 h 3841549"/>
                  <a:gd name="connsiteX3" fmla="*/ 421492 w 1698749"/>
                  <a:gd name="connsiteY3" fmla="*/ 881319 h 3841549"/>
                  <a:gd name="connsiteX4" fmla="*/ 1680433 w 1698749"/>
                  <a:gd name="connsiteY4" fmla="*/ 3034 h 3841549"/>
                  <a:gd name="connsiteX5" fmla="*/ 1653795 w 1698749"/>
                  <a:gd name="connsiteY5" fmla="*/ 1885104 h 3841549"/>
                  <a:gd name="connsiteX6" fmla="*/ 1685282 w 1698749"/>
                  <a:gd name="connsiteY6" fmla="*/ 3749408 h 3841549"/>
                  <a:gd name="connsiteX0" fmla="*/ 1398142 w 1411609"/>
                  <a:gd name="connsiteY0" fmla="*/ 3748913 h 3841054"/>
                  <a:gd name="connsiteX1" fmla="*/ 398481 w 1411609"/>
                  <a:gd name="connsiteY1" fmla="*/ 3526978 h 3841054"/>
                  <a:gd name="connsiteX2" fmla="*/ 65703 w 1411609"/>
                  <a:gd name="connsiteY2" fmla="*/ 2253388 h 3841054"/>
                  <a:gd name="connsiteX3" fmla="*/ 134352 w 1411609"/>
                  <a:gd name="connsiteY3" fmla="*/ 880824 h 3841054"/>
                  <a:gd name="connsiteX4" fmla="*/ 1393293 w 1411609"/>
                  <a:gd name="connsiteY4" fmla="*/ 2539 h 3841054"/>
                  <a:gd name="connsiteX5" fmla="*/ 1366655 w 1411609"/>
                  <a:gd name="connsiteY5" fmla="*/ 1884609 h 3841054"/>
                  <a:gd name="connsiteX6" fmla="*/ 1398142 w 1411609"/>
                  <a:gd name="connsiteY6" fmla="*/ 3748913 h 3841054"/>
                  <a:gd name="connsiteX0" fmla="*/ 1339594 w 1353061"/>
                  <a:gd name="connsiteY0" fmla="*/ 3748875 h 3841016"/>
                  <a:gd name="connsiteX1" fmla="*/ 339933 w 1353061"/>
                  <a:gd name="connsiteY1" fmla="*/ 3526940 h 3841016"/>
                  <a:gd name="connsiteX2" fmla="*/ 7155 w 1353061"/>
                  <a:gd name="connsiteY2" fmla="*/ 2253350 h 3841016"/>
                  <a:gd name="connsiteX3" fmla="*/ 217850 w 1353061"/>
                  <a:gd name="connsiteY3" fmla="*/ 889663 h 3841016"/>
                  <a:gd name="connsiteX4" fmla="*/ 1334745 w 1353061"/>
                  <a:gd name="connsiteY4" fmla="*/ 2501 h 3841016"/>
                  <a:gd name="connsiteX5" fmla="*/ 1308107 w 1353061"/>
                  <a:gd name="connsiteY5" fmla="*/ 1884571 h 3841016"/>
                  <a:gd name="connsiteX6" fmla="*/ 1339594 w 1353061"/>
                  <a:gd name="connsiteY6" fmla="*/ 3748875 h 3841016"/>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34109"/>
                  <a:gd name="connsiteX1" fmla="*/ 510599 w 1363927"/>
                  <a:gd name="connsiteY1" fmla="*/ 3278366 h 3834109"/>
                  <a:gd name="connsiteX2" fmla="*/ 18021 w 1363927"/>
                  <a:gd name="connsiteY2" fmla="*/ 2253350 h 3834109"/>
                  <a:gd name="connsiteX3" fmla="*/ 228716 w 1363927"/>
                  <a:gd name="connsiteY3" fmla="*/ 889663 h 3834109"/>
                  <a:gd name="connsiteX4" fmla="*/ 1345611 w 1363927"/>
                  <a:gd name="connsiteY4" fmla="*/ 2501 h 3834109"/>
                  <a:gd name="connsiteX5" fmla="*/ 1318973 w 1363927"/>
                  <a:gd name="connsiteY5" fmla="*/ 1884571 h 3834109"/>
                  <a:gd name="connsiteX6" fmla="*/ 1350460 w 1363927"/>
                  <a:gd name="connsiteY6" fmla="*/ 3748875 h 3834109"/>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30978"/>
                  <a:gd name="connsiteX1" fmla="*/ 577110 w 1368294"/>
                  <a:gd name="connsiteY1" fmla="*/ 3180712 h 3830978"/>
                  <a:gd name="connsiteX2" fmla="*/ 22388 w 1368294"/>
                  <a:gd name="connsiteY2" fmla="*/ 2253350 h 3830978"/>
                  <a:gd name="connsiteX3" fmla="*/ 233083 w 1368294"/>
                  <a:gd name="connsiteY3" fmla="*/ 889663 h 3830978"/>
                  <a:gd name="connsiteX4" fmla="*/ 1349978 w 1368294"/>
                  <a:gd name="connsiteY4" fmla="*/ 2501 h 3830978"/>
                  <a:gd name="connsiteX5" fmla="*/ 1323340 w 1368294"/>
                  <a:gd name="connsiteY5" fmla="*/ 1884571 h 3830978"/>
                  <a:gd name="connsiteX6" fmla="*/ 1354827 w 1368294"/>
                  <a:gd name="connsiteY6" fmla="*/ 3748875 h 3830978"/>
                  <a:gd name="connsiteX0" fmla="*/ 1214288 w 1227755"/>
                  <a:gd name="connsiteY0" fmla="*/ 3748683 h 3830786"/>
                  <a:gd name="connsiteX1" fmla="*/ 436571 w 1227755"/>
                  <a:gd name="connsiteY1" fmla="*/ 3180520 h 3830786"/>
                  <a:gd name="connsiteX2" fmla="*/ 103791 w 1227755"/>
                  <a:gd name="connsiteY2" fmla="*/ 1951317 h 3830786"/>
                  <a:gd name="connsiteX3" fmla="*/ 92544 w 1227755"/>
                  <a:gd name="connsiteY3" fmla="*/ 889471 h 3830786"/>
                  <a:gd name="connsiteX4" fmla="*/ 1209439 w 1227755"/>
                  <a:gd name="connsiteY4" fmla="*/ 2309 h 3830786"/>
                  <a:gd name="connsiteX5" fmla="*/ 1182801 w 1227755"/>
                  <a:gd name="connsiteY5" fmla="*/ 1884379 h 3830786"/>
                  <a:gd name="connsiteX6" fmla="*/ 1214288 w 1227755"/>
                  <a:gd name="connsiteY6" fmla="*/ 3748683 h 3830786"/>
                  <a:gd name="connsiteX0" fmla="*/ 1263320 w 1276787"/>
                  <a:gd name="connsiteY0" fmla="*/ 3748683 h 3830786"/>
                  <a:gd name="connsiteX1" fmla="*/ 485603 w 1276787"/>
                  <a:gd name="connsiteY1" fmla="*/ 3180520 h 3830786"/>
                  <a:gd name="connsiteX2" fmla="*/ 152823 w 1276787"/>
                  <a:gd name="connsiteY2" fmla="*/ 1951317 h 3830786"/>
                  <a:gd name="connsiteX3" fmla="*/ 141576 w 1276787"/>
                  <a:gd name="connsiteY3" fmla="*/ 889471 h 3830786"/>
                  <a:gd name="connsiteX4" fmla="*/ 1258471 w 1276787"/>
                  <a:gd name="connsiteY4" fmla="*/ 2309 h 3830786"/>
                  <a:gd name="connsiteX5" fmla="*/ 1231833 w 1276787"/>
                  <a:gd name="connsiteY5" fmla="*/ 1884379 h 3830786"/>
                  <a:gd name="connsiteX6" fmla="*/ 1263320 w 1276787"/>
                  <a:gd name="connsiteY6" fmla="*/ 3748683 h 3830786"/>
                  <a:gd name="connsiteX0" fmla="*/ 1212196 w 1225663"/>
                  <a:gd name="connsiteY0" fmla="*/ 3748683 h 3830786"/>
                  <a:gd name="connsiteX1" fmla="*/ 434479 w 1225663"/>
                  <a:gd name="connsiteY1" fmla="*/ 3180520 h 3830786"/>
                  <a:gd name="connsiteX2" fmla="*/ 101699 w 1225663"/>
                  <a:gd name="connsiteY2" fmla="*/ 1951317 h 3830786"/>
                  <a:gd name="connsiteX3" fmla="*/ 90452 w 1225663"/>
                  <a:gd name="connsiteY3" fmla="*/ 889471 h 3830786"/>
                  <a:gd name="connsiteX4" fmla="*/ 1207347 w 1225663"/>
                  <a:gd name="connsiteY4" fmla="*/ 2309 h 3830786"/>
                  <a:gd name="connsiteX5" fmla="*/ 1180709 w 1225663"/>
                  <a:gd name="connsiteY5" fmla="*/ 1884379 h 3830786"/>
                  <a:gd name="connsiteX6" fmla="*/ 1212196 w 1225663"/>
                  <a:gd name="connsiteY6" fmla="*/ 3748683 h 3830786"/>
                  <a:gd name="connsiteX0" fmla="*/ 1196081 w 1209548"/>
                  <a:gd name="connsiteY0" fmla="*/ 3748683 h 3830786"/>
                  <a:gd name="connsiteX1" fmla="*/ 418364 w 1209548"/>
                  <a:gd name="connsiteY1" fmla="*/ 3180520 h 3830786"/>
                  <a:gd name="connsiteX2" fmla="*/ 85584 w 1209548"/>
                  <a:gd name="connsiteY2" fmla="*/ 1951317 h 3830786"/>
                  <a:gd name="connsiteX3" fmla="*/ 74337 w 1209548"/>
                  <a:gd name="connsiteY3" fmla="*/ 889471 h 3830786"/>
                  <a:gd name="connsiteX4" fmla="*/ 1191232 w 1209548"/>
                  <a:gd name="connsiteY4" fmla="*/ 2309 h 3830786"/>
                  <a:gd name="connsiteX5" fmla="*/ 1164594 w 1209548"/>
                  <a:gd name="connsiteY5" fmla="*/ 1884379 h 3830786"/>
                  <a:gd name="connsiteX6" fmla="*/ 1196081 w 1209548"/>
                  <a:gd name="connsiteY6" fmla="*/ 3748683 h 3830786"/>
                  <a:gd name="connsiteX0" fmla="*/ 1205227 w 1218694"/>
                  <a:gd name="connsiteY0" fmla="*/ 3748683 h 3830786"/>
                  <a:gd name="connsiteX1" fmla="*/ 427510 w 1218694"/>
                  <a:gd name="connsiteY1" fmla="*/ 3180520 h 3830786"/>
                  <a:gd name="connsiteX2" fmla="*/ 94730 w 1218694"/>
                  <a:gd name="connsiteY2" fmla="*/ 1951317 h 3830786"/>
                  <a:gd name="connsiteX3" fmla="*/ 83483 w 1218694"/>
                  <a:gd name="connsiteY3" fmla="*/ 889471 h 3830786"/>
                  <a:gd name="connsiteX4" fmla="*/ 1200378 w 1218694"/>
                  <a:gd name="connsiteY4" fmla="*/ 2309 h 3830786"/>
                  <a:gd name="connsiteX5" fmla="*/ 1173740 w 1218694"/>
                  <a:gd name="connsiteY5" fmla="*/ 1884379 h 3830786"/>
                  <a:gd name="connsiteX6" fmla="*/ 1205227 w 1218694"/>
                  <a:gd name="connsiteY6" fmla="*/ 3748683 h 3830786"/>
                  <a:gd name="connsiteX0" fmla="*/ 1203249 w 1216716"/>
                  <a:gd name="connsiteY0" fmla="*/ 3748683 h 3830786"/>
                  <a:gd name="connsiteX1" fmla="*/ 425532 w 1216716"/>
                  <a:gd name="connsiteY1" fmla="*/ 3180520 h 3830786"/>
                  <a:gd name="connsiteX2" fmla="*/ 92752 w 1216716"/>
                  <a:gd name="connsiteY2" fmla="*/ 1951317 h 3830786"/>
                  <a:gd name="connsiteX3" fmla="*/ 81505 w 1216716"/>
                  <a:gd name="connsiteY3" fmla="*/ 889471 h 3830786"/>
                  <a:gd name="connsiteX4" fmla="*/ 1198400 w 1216716"/>
                  <a:gd name="connsiteY4" fmla="*/ 2309 h 3830786"/>
                  <a:gd name="connsiteX5" fmla="*/ 1171762 w 1216716"/>
                  <a:gd name="connsiteY5" fmla="*/ 1884379 h 3830786"/>
                  <a:gd name="connsiteX6" fmla="*/ 1203249 w 1216716"/>
                  <a:gd name="connsiteY6" fmla="*/ 3748683 h 3830786"/>
                  <a:gd name="connsiteX0" fmla="*/ 1162731 w 1176198"/>
                  <a:gd name="connsiteY0" fmla="*/ 3748683 h 3830786"/>
                  <a:gd name="connsiteX1" fmla="*/ 385014 w 1176198"/>
                  <a:gd name="connsiteY1" fmla="*/ 3180520 h 3830786"/>
                  <a:gd name="connsiteX2" fmla="*/ 229788 w 1176198"/>
                  <a:gd name="connsiteY2" fmla="*/ 1951317 h 3830786"/>
                  <a:gd name="connsiteX3" fmla="*/ 40987 w 1176198"/>
                  <a:gd name="connsiteY3" fmla="*/ 889471 h 3830786"/>
                  <a:gd name="connsiteX4" fmla="*/ 1157882 w 1176198"/>
                  <a:gd name="connsiteY4" fmla="*/ 2309 h 3830786"/>
                  <a:gd name="connsiteX5" fmla="*/ 1131244 w 1176198"/>
                  <a:gd name="connsiteY5" fmla="*/ 1884379 h 3830786"/>
                  <a:gd name="connsiteX6" fmla="*/ 1162731 w 117619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63509 w 1176976"/>
                  <a:gd name="connsiteY0" fmla="*/ 3748683 h 3830786"/>
                  <a:gd name="connsiteX1" fmla="*/ 385792 w 1176976"/>
                  <a:gd name="connsiteY1" fmla="*/ 3180520 h 3830786"/>
                  <a:gd name="connsiteX2" fmla="*/ 230566 w 1176976"/>
                  <a:gd name="connsiteY2" fmla="*/ 1951317 h 3830786"/>
                  <a:gd name="connsiteX3" fmla="*/ 41765 w 1176976"/>
                  <a:gd name="connsiteY3" fmla="*/ 889471 h 3830786"/>
                  <a:gd name="connsiteX4" fmla="*/ 1158660 w 1176976"/>
                  <a:gd name="connsiteY4" fmla="*/ 2309 h 3830786"/>
                  <a:gd name="connsiteX5" fmla="*/ 1132022 w 1176976"/>
                  <a:gd name="connsiteY5" fmla="*/ 1884379 h 3830786"/>
                  <a:gd name="connsiteX6" fmla="*/ 1163509 w 1176976"/>
                  <a:gd name="connsiteY6" fmla="*/ 3748683 h 3830786"/>
                  <a:gd name="connsiteX0" fmla="*/ 1027775 w 1041242"/>
                  <a:gd name="connsiteY0" fmla="*/ 3748480 h 3830583"/>
                  <a:gd name="connsiteX1" fmla="*/ 250058 w 1041242"/>
                  <a:gd name="connsiteY1" fmla="*/ 3180317 h 3830583"/>
                  <a:gd name="connsiteX2" fmla="*/ 94832 w 1041242"/>
                  <a:gd name="connsiteY2" fmla="*/ 1951114 h 3830583"/>
                  <a:gd name="connsiteX3" fmla="*/ 119095 w 1041242"/>
                  <a:gd name="connsiteY3" fmla="*/ 951411 h 3830583"/>
                  <a:gd name="connsiteX4" fmla="*/ 1022926 w 1041242"/>
                  <a:gd name="connsiteY4" fmla="*/ 2106 h 3830583"/>
                  <a:gd name="connsiteX5" fmla="*/ 996288 w 1041242"/>
                  <a:gd name="connsiteY5" fmla="*/ 1884176 h 3830583"/>
                  <a:gd name="connsiteX6" fmla="*/ 1027775 w 1041242"/>
                  <a:gd name="connsiteY6" fmla="*/ 3748480 h 3830583"/>
                  <a:gd name="connsiteX0" fmla="*/ 1027775 w 1041242"/>
                  <a:gd name="connsiteY0" fmla="*/ 3748464 h 3830567"/>
                  <a:gd name="connsiteX1" fmla="*/ 250058 w 1041242"/>
                  <a:gd name="connsiteY1" fmla="*/ 3180301 h 3830567"/>
                  <a:gd name="connsiteX2" fmla="*/ 94832 w 1041242"/>
                  <a:gd name="connsiteY2" fmla="*/ 1951098 h 3830567"/>
                  <a:gd name="connsiteX3" fmla="*/ 119095 w 1041242"/>
                  <a:gd name="connsiteY3" fmla="*/ 951395 h 3830567"/>
                  <a:gd name="connsiteX4" fmla="*/ 1022926 w 1041242"/>
                  <a:gd name="connsiteY4" fmla="*/ 2090 h 3830567"/>
                  <a:gd name="connsiteX5" fmla="*/ 996288 w 1041242"/>
                  <a:gd name="connsiteY5" fmla="*/ 1884160 h 3830567"/>
                  <a:gd name="connsiteX6" fmla="*/ 1027775 w 1041242"/>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065 h 3830168"/>
                  <a:gd name="connsiteX1" fmla="*/ 303464 w 1094648"/>
                  <a:gd name="connsiteY1" fmla="*/ 3179902 h 3830168"/>
                  <a:gd name="connsiteX2" fmla="*/ 148238 w 1094648"/>
                  <a:gd name="connsiteY2" fmla="*/ 1950699 h 3830168"/>
                  <a:gd name="connsiteX3" fmla="*/ 172501 w 1094648"/>
                  <a:gd name="connsiteY3" fmla="*/ 950996 h 3830168"/>
                  <a:gd name="connsiteX4" fmla="*/ 1076332 w 1094648"/>
                  <a:gd name="connsiteY4" fmla="*/ 1691 h 3830168"/>
                  <a:gd name="connsiteX5" fmla="*/ 1049694 w 1094648"/>
                  <a:gd name="connsiteY5" fmla="*/ 1883761 h 3830168"/>
                  <a:gd name="connsiteX6" fmla="*/ 1081181 w 1094648"/>
                  <a:gd name="connsiteY6" fmla="*/ 3748065 h 3830168"/>
                  <a:gd name="connsiteX0" fmla="*/ 1081181 w 1094648"/>
                  <a:gd name="connsiteY0" fmla="*/ 3748062 h 3830165"/>
                  <a:gd name="connsiteX1" fmla="*/ 303464 w 1094648"/>
                  <a:gd name="connsiteY1" fmla="*/ 3179899 h 3830165"/>
                  <a:gd name="connsiteX2" fmla="*/ 148238 w 1094648"/>
                  <a:gd name="connsiteY2" fmla="*/ 1950696 h 3830165"/>
                  <a:gd name="connsiteX3" fmla="*/ 172501 w 1094648"/>
                  <a:gd name="connsiteY3" fmla="*/ 950993 h 3830165"/>
                  <a:gd name="connsiteX4" fmla="*/ 1076332 w 1094648"/>
                  <a:gd name="connsiteY4" fmla="*/ 1688 h 3830165"/>
                  <a:gd name="connsiteX5" fmla="*/ 1049694 w 1094648"/>
                  <a:gd name="connsiteY5" fmla="*/ 1883758 h 3830165"/>
                  <a:gd name="connsiteX6" fmla="*/ 1081181 w 1094648"/>
                  <a:gd name="connsiteY6" fmla="*/ 3748062 h 3830165"/>
                  <a:gd name="connsiteX0" fmla="*/ 1081181 w 1094648"/>
                  <a:gd name="connsiteY0" fmla="*/ 3748004 h 3830107"/>
                  <a:gd name="connsiteX1" fmla="*/ 303464 w 1094648"/>
                  <a:gd name="connsiteY1" fmla="*/ 3179841 h 3830107"/>
                  <a:gd name="connsiteX2" fmla="*/ 148238 w 1094648"/>
                  <a:gd name="connsiteY2" fmla="*/ 1950638 h 3830107"/>
                  <a:gd name="connsiteX3" fmla="*/ 172501 w 1094648"/>
                  <a:gd name="connsiteY3" fmla="*/ 950935 h 3830107"/>
                  <a:gd name="connsiteX4" fmla="*/ 1076332 w 1094648"/>
                  <a:gd name="connsiteY4" fmla="*/ 1630 h 3830107"/>
                  <a:gd name="connsiteX5" fmla="*/ 1049694 w 1094648"/>
                  <a:gd name="connsiteY5" fmla="*/ 1883700 h 3830107"/>
                  <a:gd name="connsiteX6" fmla="*/ 1081181 w 1094648"/>
                  <a:gd name="connsiteY6" fmla="*/ 3748004 h 3830107"/>
                  <a:gd name="connsiteX0" fmla="*/ 1081181 w 1094648"/>
                  <a:gd name="connsiteY0" fmla="*/ 3749689 h 3831792"/>
                  <a:gd name="connsiteX1" fmla="*/ 303464 w 1094648"/>
                  <a:gd name="connsiteY1" fmla="*/ 3181526 h 3831792"/>
                  <a:gd name="connsiteX2" fmla="*/ 148238 w 1094648"/>
                  <a:gd name="connsiteY2" fmla="*/ 1952323 h 3831792"/>
                  <a:gd name="connsiteX3" fmla="*/ 172501 w 1094648"/>
                  <a:gd name="connsiteY3" fmla="*/ 952620 h 3831792"/>
                  <a:gd name="connsiteX4" fmla="*/ 1076332 w 1094648"/>
                  <a:gd name="connsiteY4" fmla="*/ 3315 h 3831792"/>
                  <a:gd name="connsiteX5" fmla="*/ 1049694 w 1094648"/>
                  <a:gd name="connsiteY5" fmla="*/ 1885385 h 3831792"/>
                  <a:gd name="connsiteX6" fmla="*/ 1081181 w 1094648"/>
                  <a:gd name="connsiteY6" fmla="*/ 3749689 h 3831792"/>
                  <a:gd name="connsiteX0" fmla="*/ 1064177 w 1077644"/>
                  <a:gd name="connsiteY0" fmla="*/ 3749689 h 3831792"/>
                  <a:gd name="connsiteX1" fmla="*/ 286460 w 1077644"/>
                  <a:gd name="connsiteY1" fmla="*/ 3181526 h 3831792"/>
                  <a:gd name="connsiteX2" fmla="*/ 131234 w 1077644"/>
                  <a:gd name="connsiteY2" fmla="*/ 1952323 h 3831792"/>
                  <a:gd name="connsiteX3" fmla="*/ 155497 w 1077644"/>
                  <a:gd name="connsiteY3" fmla="*/ 952620 h 3831792"/>
                  <a:gd name="connsiteX4" fmla="*/ 1059328 w 1077644"/>
                  <a:gd name="connsiteY4" fmla="*/ 3315 h 3831792"/>
                  <a:gd name="connsiteX5" fmla="*/ 1032690 w 1077644"/>
                  <a:gd name="connsiteY5" fmla="*/ 1885385 h 3831792"/>
                  <a:gd name="connsiteX6" fmla="*/ 1064177 w 1077644"/>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09253 h 3791356"/>
                  <a:gd name="connsiteX1" fmla="*/ 296424 w 1087608"/>
                  <a:gd name="connsiteY1" fmla="*/ 3141090 h 3791356"/>
                  <a:gd name="connsiteX2" fmla="*/ 141198 w 1087608"/>
                  <a:gd name="connsiteY2" fmla="*/ 1911887 h 3791356"/>
                  <a:gd name="connsiteX3" fmla="*/ 165461 w 1087608"/>
                  <a:gd name="connsiteY3" fmla="*/ 912184 h 3791356"/>
                  <a:gd name="connsiteX4" fmla="*/ 1059459 w 1087608"/>
                  <a:gd name="connsiteY4" fmla="*/ 2208 h 3791356"/>
                  <a:gd name="connsiteX5" fmla="*/ 1042654 w 1087608"/>
                  <a:gd name="connsiteY5" fmla="*/ 1844949 h 3791356"/>
                  <a:gd name="connsiteX6" fmla="*/ 1074141 w 1087608"/>
                  <a:gd name="connsiteY6" fmla="*/ 3709253 h 3791356"/>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1899 h 3914002"/>
                  <a:gd name="connsiteX1" fmla="*/ 296424 w 1087608"/>
                  <a:gd name="connsiteY1" fmla="*/ 3263736 h 3914002"/>
                  <a:gd name="connsiteX2" fmla="*/ 141198 w 1087608"/>
                  <a:gd name="connsiteY2" fmla="*/ 2034533 h 3914002"/>
                  <a:gd name="connsiteX3" fmla="*/ 165461 w 1087608"/>
                  <a:gd name="connsiteY3" fmla="*/ 1034830 h 3914002"/>
                  <a:gd name="connsiteX4" fmla="*/ 231700 w 1087608"/>
                  <a:gd name="connsiteY4" fmla="*/ 243560 h 3914002"/>
                  <a:gd name="connsiteX5" fmla="*/ 1059459 w 1087608"/>
                  <a:gd name="connsiteY5" fmla="*/ 124854 h 3914002"/>
                  <a:gd name="connsiteX6" fmla="*/ 1042654 w 1087608"/>
                  <a:gd name="connsiteY6" fmla="*/ 1967595 h 3914002"/>
                  <a:gd name="connsiteX7" fmla="*/ 1074141 w 1087608"/>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95158 w 1108625"/>
                  <a:gd name="connsiteY0" fmla="*/ 3831899 h 3914002"/>
                  <a:gd name="connsiteX1" fmla="*/ 317441 w 1108625"/>
                  <a:gd name="connsiteY1" fmla="*/ 3263736 h 3914002"/>
                  <a:gd name="connsiteX2" fmla="*/ 113054 w 1108625"/>
                  <a:gd name="connsiteY2" fmla="*/ 2152520 h 3914002"/>
                  <a:gd name="connsiteX3" fmla="*/ 107820 w 1108625"/>
                  <a:gd name="connsiteY3" fmla="*/ 1241307 h 3914002"/>
                  <a:gd name="connsiteX4" fmla="*/ 252717 w 1108625"/>
                  <a:gd name="connsiteY4" fmla="*/ 243560 h 3914002"/>
                  <a:gd name="connsiteX5" fmla="*/ 1080476 w 1108625"/>
                  <a:gd name="connsiteY5" fmla="*/ 124854 h 3914002"/>
                  <a:gd name="connsiteX6" fmla="*/ 1063671 w 1108625"/>
                  <a:gd name="connsiteY6" fmla="*/ 1967595 h 3914002"/>
                  <a:gd name="connsiteX7" fmla="*/ 1095158 w 1108625"/>
                  <a:gd name="connsiteY7" fmla="*/ 3831899 h 3914002"/>
                  <a:gd name="connsiteX0" fmla="*/ 1062120 w 1075587"/>
                  <a:gd name="connsiteY0" fmla="*/ 3831899 h 3914002"/>
                  <a:gd name="connsiteX1" fmla="*/ 284403 w 1075587"/>
                  <a:gd name="connsiteY1" fmla="*/ 3263736 h 3914002"/>
                  <a:gd name="connsiteX2" fmla="*/ 80016 w 1075587"/>
                  <a:gd name="connsiteY2" fmla="*/ 2152520 h 3914002"/>
                  <a:gd name="connsiteX3" fmla="*/ 74782 w 1075587"/>
                  <a:gd name="connsiteY3" fmla="*/ 1241307 h 3914002"/>
                  <a:gd name="connsiteX4" fmla="*/ 219679 w 1075587"/>
                  <a:gd name="connsiteY4" fmla="*/ 243560 h 3914002"/>
                  <a:gd name="connsiteX5" fmla="*/ 1047438 w 1075587"/>
                  <a:gd name="connsiteY5" fmla="*/ 124854 h 3914002"/>
                  <a:gd name="connsiteX6" fmla="*/ 1030633 w 1075587"/>
                  <a:gd name="connsiteY6" fmla="*/ 1967595 h 3914002"/>
                  <a:gd name="connsiteX7" fmla="*/ 1062120 w 1075587"/>
                  <a:gd name="connsiteY7" fmla="*/ 3831899 h 3914002"/>
                  <a:gd name="connsiteX0" fmla="*/ 1053764 w 1067231"/>
                  <a:gd name="connsiteY0" fmla="*/ 3831899 h 3914002"/>
                  <a:gd name="connsiteX1" fmla="*/ 276047 w 1067231"/>
                  <a:gd name="connsiteY1" fmla="*/ 3263736 h 3914002"/>
                  <a:gd name="connsiteX2" fmla="*/ 71660 w 1067231"/>
                  <a:gd name="connsiteY2" fmla="*/ 2152520 h 3914002"/>
                  <a:gd name="connsiteX3" fmla="*/ 66426 w 1067231"/>
                  <a:gd name="connsiteY3" fmla="*/ 1241307 h 3914002"/>
                  <a:gd name="connsiteX4" fmla="*/ 211323 w 1067231"/>
                  <a:gd name="connsiteY4" fmla="*/ 243560 h 3914002"/>
                  <a:gd name="connsiteX5" fmla="*/ 1039082 w 1067231"/>
                  <a:gd name="connsiteY5" fmla="*/ 124854 h 3914002"/>
                  <a:gd name="connsiteX6" fmla="*/ 1022277 w 1067231"/>
                  <a:gd name="connsiteY6" fmla="*/ 1967595 h 3914002"/>
                  <a:gd name="connsiteX7" fmla="*/ 1053764 w 1067231"/>
                  <a:gd name="connsiteY7" fmla="*/ 3831899 h 3914002"/>
                  <a:gd name="connsiteX0" fmla="*/ 1010004 w 1023471"/>
                  <a:gd name="connsiteY0" fmla="*/ 3831899 h 3914002"/>
                  <a:gd name="connsiteX1" fmla="*/ 232287 w 1023471"/>
                  <a:gd name="connsiteY1" fmla="*/ 3263736 h 3914002"/>
                  <a:gd name="connsiteX2" fmla="*/ 27900 w 1023471"/>
                  <a:gd name="connsiteY2" fmla="*/ 2152520 h 3914002"/>
                  <a:gd name="connsiteX3" fmla="*/ 22666 w 1023471"/>
                  <a:gd name="connsiteY3" fmla="*/ 1241307 h 3914002"/>
                  <a:gd name="connsiteX4" fmla="*/ 167563 w 1023471"/>
                  <a:gd name="connsiteY4" fmla="*/ 243560 h 3914002"/>
                  <a:gd name="connsiteX5" fmla="*/ 995322 w 1023471"/>
                  <a:gd name="connsiteY5" fmla="*/ 124854 h 3914002"/>
                  <a:gd name="connsiteX6" fmla="*/ 978517 w 1023471"/>
                  <a:gd name="connsiteY6" fmla="*/ 1967595 h 3914002"/>
                  <a:gd name="connsiteX7" fmla="*/ 1010004 w 1023471"/>
                  <a:gd name="connsiteY7" fmla="*/ 3831899 h 3914002"/>
                  <a:gd name="connsiteX0" fmla="*/ 1034969 w 1048436"/>
                  <a:gd name="connsiteY0" fmla="*/ 3831899 h 3924694"/>
                  <a:gd name="connsiteX1" fmla="*/ 198262 w 1048436"/>
                  <a:gd name="connsiteY1" fmla="*/ 3342394 h 3924694"/>
                  <a:gd name="connsiteX2" fmla="*/ 52865 w 1048436"/>
                  <a:gd name="connsiteY2" fmla="*/ 2152520 h 3924694"/>
                  <a:gd name="connsiteX3" fmla="*/ 47631 w 1048436"/>
                  <a:gd name="connsiteY3" fmla="*/ 1241307 h 3924694"/>
                  <a:gd name="connsiteX4" fmla="*/ 192528 w 1048436"/>
                  <a:gd name="connsiteY4" fmla="*/ 243560 h 3924694"/>
                  <a:gd name="connsiteX5" fmla="*/ 1020287 w 1048436"/>
                  <a:gd name="connsiteY5" fmla="*/ 124854 h 3924694"/>
                  <a:gd name="connsiteX6" fmla="*/ 1003482 w 1048436"/>
                  <a:gd name="connsiteY6" fmla="*/ 1967595 h 3924694"/>
                  <a:gd name="connsiteX7" fmla="*/ 1034969 w 1048436"/>
                  <a:gd name="connsiteY7" fmla="*/ 3831899 h 3924694"/>
                  <a:gd name="connsiteX0" fmla="*/ 1034969 w 1101326"/>
                  <a:gd name="connsiteY0" fmla="*/ 3831899 h 3924694"/>
                  <a:gd name="connsiteX1" fmla="*/ 198262 w 1101326"/>
                  <a:gd name="connsiteY1" fmla="*/ 3342394 h 3924694"/>
                  <a:gd name="connsiteX2" fmla="*/ 52865 w 1101326"/>
                  <a:gd name="connsiteY2" fmla="*/ 2152520 h 3924694"/>
                  <a:gd name="connsiteX3" fmla="*/ 47631 w 1101326"/>
                  <a:gd name="connsiteY3" fmla="*/ 1241307 h 3924694"/>
                  <a:gd name="connsiteX4" fmla="*/ 192528 w 1101326"/>
                  <a:gd name="connsiteY4" fmla="*/ 243560 h 3924694"/>
                  <a:gd name="connsiteX5" fmla="*/ 1020287 w 1101326"/>
                  <a:gd name="connsiteY5" fmla="*/ 124854 h 3924694"/>
                  <a:gd name="connsiteX6" fmla="*/ 1003482 w 1101326"/>
                  <a:gd name="connsiteY6" fmla="*/ 1967595 h 3924694"/>
                  <a:gd name="connsiteX7" fmla="*/ 1050040 w 1101326"/>
                  <a:gd name="connsiteY7" fmla="*/ 2585974 h 3924694"/>
                  <a:gd name="connsiteX8" fmla="*/ 1034969 w 1101326"/>
                  <a:gd name="connsiteY8"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08309"/>
                  <a:gd name="connsiteY0" fmla="*/ 3831899 h 3924694"/>
                  <a:gd name="connsiteX1" fmla="*/ 198262 w 1108309"/>
                  <a:gd name="connsiteY1" fmla="*/ 3342394 h 3924694"/>
                  <a:gd name="connsiteX2" fmla="*/ 52865 w 1108309"/>
                  <a:gd name="connsiteY2" fmla="*/ 2152520 h 3924694"/>
                  <a:gd name="connsiteX3" fmla="*/ 47631 w 1108309"/>
                  <a:gd name="connsiteY3" fmla="*/ 1241307 h 3924694"/>
                  <a:gd name="connsiteX4" fmla="*/ 192528 w 1108309"/>
                  <a:gd name="connsiteY4" fmla="*/ 243560 h 3924694"/>
                  <a:gd name="connsiteX5" fmla="*/ 1020287 w 1108309"/>
                  <a:gd name="connsiteY5" fmla="*/ 124854 h 3924694"/>
                  <a:gd name="connsiteX6" fmla="*/ 1003482 w 1108309"/>
                  <a:gd name="connsiteY6" fmla="*/ 1967595 h 3924694"/>
                  <a:gd name="connsiteX7" fmla="*/ 1050040 w 1108309"/>
                  <a:gd name="connsiteY7" fmla="*/ 2585974 h 3924694"/>
                  <a:gd name="connsiteX8" fmla="*/ 1060069 w 1108309"/>
                  <a:gd name="connsiteY8" fmla="*/ 3416554 h 3924694"/>
                  <a:gd name="connsiteX9" fmla="*/ 1034969 w 1108309"/>
                  <a:gd name="connsiteY9" fmla="*/ 3831899 h 3924694"/>
                  <a:gd name="connsiteX0" fmla="*/ 1034969 w 1063489"/>
                  <a:gd name="connsiteY0" fmla="*/ 3831899 h 3924694"/>
                  <a:gd name="connsiteX1" fmla="*/ 198262 w 1063489"/>
                  <a:gd name="connsiteY1" fmla="*/ 3342394 h 3924694"/>
                  <a:gd name="connsiteX2" fmla="*/ 52865 w 1063489"/>
                  <a:gd name="connsiteY2" fmla="*/ 2152520 h 3924694"/>
                  <a:gd name="connsiteX3" fmla="*/ 47631 w 1063489"/>
                  <a:gd name="connsiteY3" fmla="*/ 1241307 h 3924694"/>
                  <a:gd name="connsiteX4" fmla="*/ 192528 w 1063489"/>
                  <a:gd name="connsiteY4" fmla="*/ 243560 h 3924694"/>
                  <a:gd name="connsiteX5" fmla="*/ 1020287 w 1063489"/>
                  <a:gd name="connsiteY5" fmla="*/ 124854 h 3924694"/>
                  <a:gd name="connsiteX6" fmla="*/ 1003482 w 1063489"/>
                  <a:gd name="connsiteY6" fmla="*/ 1967595 h 3924694"/>
                  <a:gd name="connsiteX7" fmla="*/ 1050040 w 1063489"/>
                  <a:gd name="connsiteY7" fmla="*/ 2585974 h 3924694"/>
                  <a:gd name="connsiteX8" fmla="*/ 1060069 w 1063489"/>
                  <a:gd name="connsiteY8" fmla="*/ 3416554 h 3924694"/>
                  <a:gd name="connsiteX9" fmla="*/ 1034969 w 1063489"/>
                  <a:gd name="connsiteY9" fmla="*/ 3831899 h 3924694"/>
                  <a:gd name="connsiteX0" fmla="*/ 1095122 w 1108594"/>
                  <a:gd name="connsiteY0" fmla="*/ 3892859 h 3977168"/>
                  <a:gd name="connsiteX1" fmla="*/ 198262 w 1108594"/>
                  <a:gd name="connsiteY1" fmla="*/ 3342394 h 3977168"/>
                  <a:gd name="connsiteX2" fmla="*/ 52865 w 1108594"/>
                  <a:gd name="connsiteY2" fmla="*/ 2152520 h 3977168"/>
                  <a:gd name="connsiteX3" fmla="*/ 47631 w 1108594"/>
                  <a:gd name="connsiteY3" fmla="*/ 1241307 h 3977168"/>
                  <a:gd name="connsiteX4" fmla="*/ 192528 w 1108594"/>
                  <a:gd name="connsiteY4" fmla="*/ 243560 h 3977168"/>
                  <a:gd name="connsiteX5" fmla="*/ 1020287 w 1108594"/>
                  <a:gd name="connsiteY5" fmla="*/ 124854 h 3977168"/>
                  <a:gd name="connsiteX6" fmla="*/ 1003482 w 1108594"/>
                  <a:gd name="connsiteY6" fmla="*/ 1967595 h 3977168"/>
                  <a:gd name="connsiteX7" fmla="*/ 1050040 w 1108594"/>
                  <a:gd name="connsiteY7" fmla="*/ 2585974 h 3977168"/>
                  <a:gd name="connsiteX8" fmla="*/ 1060069 w 1108594"/>
                  <a:gd name="connsiteY8" fmla="*/ 3416554 h 3977168"/>
                  <a:gd name="connsiteX9" fmla="*/ 1095122 w 1108594"/>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03482 w 1095122"/>
                  <a:gd name="connsiteY6" fmla="*/ 19675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38572 w 1095122"/>
                  <a:gd name="connsiteY6" fmla="*/ 17770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225"/>
                  <a:gd name="connsiteY0" fmla="*/ 3892859 h 3977168"/>
                  <a:gd name="connsiteX1" fmla="*/ 198262 w 1095225"/>
                  <a:gd name="connsiteY1" fmla="*/ 3342394 h 3977168"/>
                  <a:gd name="connsiteX2" fmla="*/ 52865 w 1095225"/>
                  <a:gd name="connsiteY2" fmla="*/ 2152520 h 3977168"/>
                  <a:gd name="connsiteX3" fmla="*/ 47631 w 1095225"/>
                  <a:gd name="connsiteY3" fmla="*/ 1241307 h 3977168"/>
                  <a:gd name="connsiteX4" fmla="*/ 192528 w 1095225"/>
                  <a:gd name="connsiteY4" fmla="*/ 243560 h 3977168"/>
                  <a:gd name="connsiteX5" fmla="*/ 1020287 w 1095225"/>
                  <a:gd name="connsiteY5" fmla="*/ 124854 h 3977168"/>
                  <a:gd name="connsiteX6" fmla="*/ 1065078 w 1095225"/>
                  <a:gd name="connsiteY6" fmla="*/ 764794 h 3977168"/>
                  <a:gd name="connsiteX7" fmla="*/ 1038572 w 1095225"/>
                  <a:gd name="connsiteY7" fmla="*/ 1777095 h 3977168"/>
                  <a:gd name="connsiteX8" fmla="*/ 1050040 w 1095225"/>
                  <a:gd name="connsiteY8" fmla="*/ 2585974 h 3977168"/>
                  <a:gd name="connsiteX9" fmla="*/ 1060069 w 1095225"/>
                  <a:gd name="connsiteY9" fmla="*/ 3416554 h 3977168"/>
                  <a:gd name="connsiteX10" fmla="*/ 1095122 w 1095225"/>
                  <a:gd name="connsiteY10"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65078 w 1095122"/>
                  <a:gd name="connsiteY6" fmla="*/ 764794 h 3977168"/>
                  <a:gd name="connsiteX7" fmla="*/ 1038572 w 1095122"/>
                  <a:gd name="connsiteY7" fmla="*/ 1777095 h 3977168"/>
                  <a:gd name="connsiteX8" fmla="*/ 1050040 w 1095122"/>
                  <a:gd name="connsiteY8" fmla="*/ 2585974 h 3977168"/>
                  <a:gd name="connsiteX9" fmla="*/ 1060069 w 1095122"/>
                  <a:gd name="connsiteY9" fmla="*/ 3416554 h 3977168"/>
                  <a:gd name="connsiteX10" fmla="*/ 1095122 w 1095122"/>
                  <a:gd name="connsiteY10" fmla="*/ 3892859 h 3977168"/>
                  <a:gd name="connsiteX0" fmla="*/ 1095122 w 1095122"/>
                  <a:gd name="connsiteY0" fmla="*/ 3951183 h 4035492"/>
                  <a:gd name="connsiteX1" fmla="*/ 198262 w 1095122"/>
                  <a:gd name="connsiteY1" fmla="*/ 3400718 h 4035492"/>
                  <a:gd name="connsiteX2" fmla="*/ 52865 w 1095122"/>
                  <a:gd name="connsiteY2" fmla="*/ 2210844 h 4035492"/>
                  <a:gd name="connsiteX3" fmla="*/ 47631 w 1095122"/>
                  <a:gd name="connsiteY3" fmla="*/ 1299631 h 4035492"/>
                  <a:gd name="connsiteX4" fmla="*/ 192528 w 1095122"/>
                  <a:gd name="connsiteY4" fmla="*/ 301884 h 4035492"/>
                  <a:gd name="connsiteX5" fmla="*/ 1040340 w 1095122"/>
                  <a:gd name="connsiteY5" fmla="*/ 106978 h 4035492"/>
                  <a:gd name="connsiteX6" fmla="*/ 1065078 w 1095122"/>
                  <a:gd name="connsiteY6" fmla="*/ 823118 h 4035492"/>
                  <a:gd name="connsiteX7" fmla="*/ 1038572 w 1095122"/>
                  <a:gd name="connsiteY7" fmla="*/ 1835419 h 4035492"/>
                  <a:gd name="connsiteX8" fmla="*/ 1050040 w 1095122"/>
                  <a:gd name="connsiteY8" fmla="*/ 2644298 h 4035492"/>
                  <a:gd name="connsiteX9" fmla="*/ 1060069 w 1095122"/>
                  <a:gd name="connsiteY9" fmla="*/ 3474878 h 4035492"/>
                  <a:gd name="connsiteX10" fmla="*/ 1095122 w 1095122"/>
                  <a:gd name="connsiteY10" fmla="*/ 3951183 h 4035492"/>
                  <a:gd name="connsiteX0" fmla="*/ 1095122 w 1095122"/>
                  <a:gd name="connsiteY0" fmla="*/ 3899757 h 3984066"/>
                  <a:gd name="connsiteX1" fmla="*/ 198262 w 1095122"/>
                  <a:gd name="connsiteY1" fmla="*/ 3349292 h 3984066"/>
                  <a:gd name="connsiteX2" fmla="*/ 52865 w 1095122"/>
                  <a:gd name="connsiteY2" fmla="*/ 2159418 h 3984066"/>
                  <a:gd name="connsiteX3" fmla="*/ 47631 w 1095122"/>
                  <a:gd name="connsiteY3" fmla="*/ 1248205 h 3984066"/>
                  <a:gd name="connsiteX4" fmla="*/ 192528 w 1095122"/>
                  <a:gd name="connsiteY4" fmla="*/ 250458 h 3984066"/>
                  <a:gd name="connsiteX5" fmla="*/ 1040340 w 1095122"/>
                  <a:gd name="connsiteY5" fmla="*/ 55552 h 3984066"/>
                  <a:gd name="connsiteX6" fmla="*/ 1065078 w 1095122"/>
                  <a:gd name="connsiteY6" fmla="*/ 771692 h 3984066"/>
                  <a:gd name="connsiteX7" fmla="*/ 1038572 w 1095122"/>
                  <a:gd name="connsiteY7" fmla="*/ 1783993 h 3984066"/>
                  <a:gd name="connsiteX8" fmla="*/ 1050040 w 1095122"/>
                  <a:gd name="connsiteY8" fmla="*/ 2592872 h 3984066"/>
                  <a:gd name="connsiteX9" fmla="*/ 1060069 w 1095122"/>
                  <a:gd name="connsiteY9" fmla="*/ 3423452 h 3984066"/>
                  <a:gd name="connsiteX10" fmla="*/ 1095122 w 1095122"/>
                  <a:gd name="connsiteY10" fmla="*/ 3899757 h 3984066"/>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80699 w 1080699"/>
                  <a:gd name="connsiteY0" fmla="*/ 3894275 h 3978584"/>
                  <a:gd name="connsiteX1" fmla="*/ 183839 w 1080699"/>
                  <a:gd name="connsiteY1" fmla="*/ 3343810 h 3978584"/>
                  <a:gd name="connsiteX2" fmla="*/ 38442 w 1080699"/>
                  <a:gd name="connsiteY2" fmla="*/ 2153936 h 3978584"/>
                  <a:gd name="connsiteX3" fmla="*/ 88348 w 1080699"/>
                  <a:gd name="connsiteY3" fmla="*/ 1269393 h 3978584"/>
                  <a:gd name="connsiteX4" fmla="*/ 228234 w 1080699"/>
                  <a:gd name="connsiteY4" fmla="*/ 279266 h 3978584"/>
                  <a:gd name="connsiteX5" fmla="*/ 1025917 w 1080699"/>
                  <a:gd name="connsiteY5" fmla="*/ 50070 h 3978584"/>
                  <a:gd name="connsiteX6" fmla="*/ 1050655 w 1080699"/>
                  <a:gd name="connsiteY6" fmla="*/ 766210 h 3978584"/>
                  <a:gd name="connsiteX7" fmla="*/ 1024149 w 1080699"/>
                  <a:gd name="connsiteY7" fmla="*/ 1778511 h 3978584"/>
                  <a:gd name="connsiteX8" fmla="*/ 1035617 w 1080699"/>
                  <a:gd name="connsiteY8" fmla="*/ 2587390 h 3978584"/>
                  <a:gd name="connsiteX9" fmla="*/ 1045646 w 1080699"/>
                  <a:gd name="connsiteY9" fmla="*/ 3417970 h 3978584"/>
                  <a:gd name="connsiteX10" fmla="*/ 1080699 w 1080699"/>
                  <a:gd name="connsiteY10" fmla="*/ 3894275 h 3978584"/>
                  <a:gd name="connsiteX0" fmla="*/ 1080699 w 1080699"/>
                  <a:gd name="connsiteY0" fmla="*/ 3944221 h 4028530"/>
                  <a:gd name="connsiteX1" fmla="*/ 183839 w 1080699"/>
                  <a:gd name="connsiteY1" fmla="*/ 3393756 h 4028530"/>
                  <a:gd name="connsiteX2" fmla="*/ 38442 w 1080699"/>
                  <a:gd name="connsiteY2" fmla="*/ 2203882 h 4028530"/>
                  <a:gd name="connsiteX3" fmla="*/ 88348 w 1080699"/>
                  <a:gd name="connsiteY3" fmla="*/ 1319339 h 4028530"/>
                  <a:gd name="connsiteX4" fmla="*/ 228234 w 1080699"/>
                  <a:gd name="connsiteY4" fmla="*/ 329212 h 4028530"/>
                  <a:gd name="connsiteX5" fmla="*/ 1035942 w 1080699"/>
                  <a:gd name="connsiteY5" fmla="*/ 42866 h 4028530"/>
                  <a:gd name="connsiteX6" fmla="*/ 1050655 w 1080699"/>
                  <a:gd name="connsiteY6" fmla="*/ 816156 h 4028530"/>
                  <a:gd name="connsiteX7" fmla="*/ 1024149 w 1080699"/>
                  <a:gd name="connsiteY7" fmla="*/ 1828457 h 4028530"/>
                  <a:gd name="connsiteX8" fmla="*/ 1035617 w 1080699"/>
                  <a:gd name="connsiteY8" fmla="*/ 2637336 h 4028530"/>
                  <a:gd name="connsiteX9" fmla="*/ 1045646 w 1080699"/>
                  <a:gd name="connsiteY9" fmla="*/ 3467916 h 4028530"/>
                  <a:gd name="connsiteX10" fmla="*/ 1080699 w 1080699"/>
                  <a:gd name="connsiteY10" fmla="*/ 3944221 h 4028530"/>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24149 w 1080699"/>
                  <a:gd name="connsiteY7" fmla="*/ 1805911 h 4005984"/>
                  <a:gd name="connsiteX8" fmla="*/ 1035617 w 1080699"/>
                  <a:gd name="connsiteY8" fmla="*/ 2614790 h 4005984"/>
                  <a:gd name="connsiteX9" fmla="*/ 1045646 w 1080699"/>
                  <a:gd name="connsiteY9" fmla="*/ 3445370 h 4005984"/>
                  <a:gd name="connsiteX10" fmla="*/ 1080699 w 1080699"/>
                  <a:gd name="connsiteY10"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35617 w 1080699"/>
                  <a:gd name="connsiteY9" fmla="*/ 2614790 h 4005984"/>
                  <a:gd name="connsiteX10" fmla="*/ 1045646 w 1080699"/>
                  <a:gd name="connsiteY10" fmla="*/ 3445370 h 4005984"/>
                  <a:gd name="connsiteX11" fmla="*/ 1080699 w 1080699"/>
                  <a:gd name="connsiteY11"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60679 w 1080699"/>
                  <a:gd name="connsiteY9" fmla="*/ 2565260 h 4005984"/>
                  <a:gd name="connsiteX10" fmla="*/ 1045646 w 1080699"/>
                  <a:gd name="connsiteY10" fmla="*/ 3445370 h 4005984"/>
                  <a:gd name="connsiteX11" fmla="*/ 1080699 w 1080699"/>
                  <a:gd name="connsiteY11" fmla="*/ 3921675 h 400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0699" h="4005984">
                    <a:moveTo>
                      <a:pt x="1080699" y="3921675"/>
                    </a:moveTo>
                    <a:cubicBezTo>
                      <a:pt x="932653" y="4183566"/>
                      <a:pt x="232803" y="3789140"/>
                      <a:pt x="183839" y="3371210"/>
                    </a:cubicBezTo>
                    <a:cubicBezTo>
                      <a:pt x="-170674" y="2602565"/>
                      <a:pt x="109805" y="2520001"/>
                      <a:pt x="38442" y="2181336"/>
                    </a:cubicBezTo>
                    <a:cubicBezTo>
                      <a:pt x="-37622" y="1820360"/>
                      <a:pt x="116551" y="1609566"/>
                      <a:pt x="88348" y="1296793"/>
                    </a:cubicBezTo>
                    <a:cubicBezTo>
                      <a:pt x="59831" y="980538"/>
                      <a:pt x="-43562" y="565255"/>
                      <a:pt x="228234" y="306666"/>
                    </a:cubicBezTo>
                    <a:cubicBezTo>
                      <a:pt x="475560" y="135338"/>
                      <a:pt x="840924" y="-65008"/>
                      <a:pt x="1035942" y="20320"/>
                    </a:cubicBezTo>
                    <a:cubicBezTo>
                      <a:pt x="1039349" y="286897"/>
                      <a:pt x="1047608" y="518237"/>
                      <a:pt x="1050655" y="793610"/>
                    </a:cubicBezTo>
                    <a:cubicBezTo>
                      <a:pt x="1048094" y="1027267"/>
                      <a:pt x="1014970" y="1238303"/>
                      <a:pt x="1010552" y="1407020"/>
                    </a:cubicBezTo>
                    <a:cubicBezTo>
                      <a:pt x="1006134" y="1575737"/>
                      <a:pt x="1021642" y="1607156"/>
                      <a:pt x="1024149" y="1805911"/>
                    </a:cubicBezTo>
                    <a:cubicBezTo>
                      <a:pt x="1024095" y="2216098"/>
                      <a:pt x="1055431" y="2254543"/>
                      <a:pt x="1060679" y="2565260"/>
                    </a:cubicBezTo>
                    <a:cubicBezTo>
                      <a:pt x="1076792" y="2813103"/>
                      <a:pt x="1018086" y="3241526"/>
                      <a:pt x="1045646" y="3445370"/>
                    </a:cubicBezTo>
                    <a:cubicBezTo>
                      <a:pt x="1043134" y="3653024"/>
                      <a:pt x="1075636" y="3631775"/>
                      <a:pt x="1080699" y="3921675"/>
                    </a:cubicBezTo>
                    <a:close/>
                  </a:path>
                </a:pathLst>
              </a:custGeom>
              <a:noFill/>
              <a:ln>
                <a:solidFill>
                  <a:schemeClr val="accent6"/>
                </a:solid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10" name="Teardrop 9"/>
              <p:cNvSpPr/>
              <p:nvPr/>
            </p:nvSpPr>
            <p:spPr>
              <a:xfrm>
                <a:off x="4801706" y="261747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Teardrop 10"/>
              <p:cNvSpPr/>
              <p:nvPr/>
            </p:nvSpPr>
            <p:spPr>
              <a:xfrm>
                <a:off x="4218653" y="294955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Teardrop 11"/>
              <p:cNvSpPr/>
              <p:nvPr/>
            </p:nvSpPr>
            <p:spPr>
              <a:xfrm>
                <a:off x="6730426" y="305943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Teardrop 12"/>
              <p:cNvSpPr/>
              <p:nvPr/>
            </p:nvSpPr>
            <p:spPr>
              <a:xfrm>
                <a:off x="5445596" y="296799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Teardrop 13"/>
              <p:cNvSpPr/>
              <p:nvPr/>
            </p:nvSpPr>
            <p:spPr>
              <a:xfrm>
                <a:off x="5896406" y="2874584"/>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Teardrop 14"/>
              <p:cNvSpPr/>
              <p:nvPr/>
            </p:nvSpPr>
            <p:spPr>
              <a:xfrm>
                <a:off x="5178896" y="274701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ardrop 15"/>
              <p:cNvSpPr/>
              <p:nvPr/>
            </p:nvSpPr>
            <p:spPr>
              <a:xfrm>
                <a:off x="4682736" y="2989007"/>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Teardrop 16"/>
              <p:cNvSpPr/>
              <p:nvPr/>
            </p:nvSpPr>
            <p:spPr>
              <a:xfrm>
                <a:off x="6607646" y="256794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 name="Teardrop 17"/>
              <p:cNvSpPr/>
              <p:nvPr/>
            </p:nvSpPr>
            <p:spPr>
              <a:xfrm>
                <a:off x="6977216" y="288798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 name="Teardrop 18"/>
              <p:cNvSpPr/>
              <p:nvPr/>
            </p:nvSpPr>
            <p:spPr>
              <a:xfrm>
                <a:off x="6281707" y="291108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8" name="Rounded Rectangle 4"/>
            <p:cNvSpPr/>
            <p:nvPr/>
          </p:nvSpPr>
          <p:spPr>
            <a:xfrm>
              <a:off x="2575756" y="3123068"/>
              <a:ext cx="4076136" cy="541464"/>
            </a:xfrm>
            <a:custGeom>
              <a:avLst/>
              <a:gdLst>
                <a:gd name="connsiteX0" fmla="*/ 0 w 4021393"/>
                <a:gd name="connsiteY0" fmla="*/ 104879 h 629264"/>
                <a:gd name="connsiteX1" fmla="*/ 104879 w 4021393"/>
                <a:gd name="connsiteY1" fmla="*/ 0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104879 h 629264"/>
                <a:gd name="connsiteX1" fmla="*/ 1383072 w 4021393"/>
                <a:gd name="connsiteY1" fmla="*/ 108155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3110269 w 4073831"/>
                <a:gd name="connsiteY5" fmla="*/ 539474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2176205 w 4073831"/>
                <a:gd name="connsiteY5" fmla="*/ 509977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0 w 4073831"/>
                <a:gd name="connsiteY7" fmla="*/ 444427 h 509977"/>
                <a:gd name="connsiteX8" fmla="*/ 0 w 4073831"/>
                <a:gd name="connsiteY8" fmla="*/ 24921 h 509977"/>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39329 w 4073831"/>
                <a:gd name="connsiteY7" fmla="*/ 355936 h 509977"/>
                <a:gd name="connsiteX8" fmla="*/ 0 w 4073831"/>
                <a:gd name="connsiteY8" fmla="*/ 24921 h 509977"/>
                <a:gd name="connsiteX0" fmla="*/ 23125 w 4096956"/>
                <a:gd name="connsiteY0" fmla="*/ 24921 h 509977"/>
                <a:gd name="connsiteX1" fmla="*/ 1406197 w 4096956"/>
                <a:gd name="connsiteY1" fmla="*/ 28197 h 509977"/>
                <a:gd name="connsiteX2" fmla="*/ 3261213 w 4096956"/>
                <a:gd name="connsiteY2" fmla="*/ 28197 h 509977"/>
                <a:gd name="connsiteX3" fmla="*/ 4044518 w 4096956"/>
                <a:gd name="connsiteY3" fmla="*/ 24921 h 509977"/>
                <a:gd name="connsiteX4" fmla="*/ 4044518 w 4096956"/>
                <a:gd name="connsiteY4" fmla="*/ 444427 h 509977"/>
                <a:gd name="connsiteX5" fmla="*/ 2199330 w 4096956"/>
                <a:gd name="connsiteY5" fmla="*/ 509977 h 509977"/>
                <a:gd name="connsiteX6" fmla="*/ 481965 w 4096956"/>
                <a:gd name="connsiteY6" fmla="*/ 490312 h 509977"/>
                <a:gd name="connsiteX7" fmla="*/ 62454 w 4096956"/>
                <a:gd name="connsiteY7" fmla="*/ 355936 h 509977"/>
                <a:gd name="connsiteX8" fmla="*/ 23125 w 4096956"/>
                <a:gd name="connsiteY8" fmla="*/ 24921 h 509977"/>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75382 h 511277"/>
                <a:gd name="connsiteX1" fmla="*/ 1385377 w 4076136"/>
                <a:gd name="connsiteY1" fmla="*/ 29497 h 511277"/>
                <a:gd name="connsiteX2" fmla="*/ 2312884 w 4076136"/>
                <a:gd name="connsiteY2" fmla="*/ 0 h 511277"/>
                <a:gd name="connsiteX3" fmla="*/ 3240393 w 4076136"/>
                <a:gd name="connsiteY3" fmla="*/ 29497 h 511277"/>
                <a:gd name="connsiteX4" fmla="*/ 4023698 w 4076136"/>
                <a:gd name="connsiteY4" fmla="*/ 26221 h 511277"/>
                <a:gd name="connsiteX5" fmla="*/ 4023698 w 4076136"/>
                <a:gd name="connsiteY5" fmla="*/ 445727 h 511277"/>
                <a:gd name="connsiteX6" fmla="*/ 2178510 w 4076136"/>
                <a:gd name="connsiteY6" fmla="*/ 511277 h 511277"/>
                <a:gd name="connsiteX7" fmla="*/ 461145 w 4076136"/>
                <a:gd name="connsiteY7" fmla="*/ 491612 h 511277"/>
                <a:gd name="connsiteX8" fmla="*/ 41634 w 4076136"/>
                <a:gd name="connsiteY8" fmla="*/ 357236 h 511277"/>
                <a:gd name="connsiteX9" fmla="*/ 90795 w 4076136"/>
                <a:gd name="connsiteY9" fmla="*/ 75382 h 511277"/>
                <a:gd name="connsiteX0" fmla="*/ 90795 w 4076136"/>
                <a:gd name="connsiteY0" fmla="*/ 75382 h 533399"/>
                <a:gd name="connsiteX1" fmla="*/ 1385377 w 4076136"/>
                <a:gd name="connsiteY1" fmla="*/ 29497 h 533399"/>
                <a:gd name="connsiteX2" fmla="*/ 2312884 w 4076136"/>
                <a:gd name="connsiteY2" fmla="*/ 0 h 533399"/>
                <a:gd name="connsiteX3" fmla="*/ 3240393 w 4076136"/>
                <a:gd name="connsiteY3" fmla="*/ 29497 h 533399"/>
                <a:gd name="connsiteX4" fmla="*/ 4023698 w 4076136"/>
                <a:gd name="connsiteY4" fmla="*/ 26221 h 533399"/>
                <a:gd name="connsiteX5" fmla="*/ 4023698 w 4076136"/>
                <a:gd name="connsiteY5" fmla="*/ 445727 h 533399"/>
                <a:gd name="connsiteX6" fmla="*/ 2942149 w 4076136"/>
                <a:gd name="connsiteY6" fmla="*/ 530942 h 533399"/>
                <a:gd name="connsiteX7" fmla="*/ 2178510 w 4076136"/>
                <a:gd name="connsiteY7" fmla="*/ 511277 h 533399"/>
                <a:gd name="connsiteX8" fmla="*/ 461145 w 4076136"/>
                <a:gd name="connsiteY8" fmla="*/ 491612 h 533399"/>
                <a:gd name="connsiteX9" fmla="*/ 41634 w 4076136"/>
                <a:gd name="connsiteY9" fmla="*/ 357236 h 533399"/>
                <a:gd name="connsiteX10" fmla="*/ 90795 w 4076136"/>
                <a:gd name="connsiteY10" fmla="*/ 75382 h 533399"/>
                <a:gd name="connsiteX0" fmla="*/ 90795 w 4076136"/>
                <a:gd name="connsiteY0" fmla="*/ 75382 h 541464"/>
                <a:gd name="connsiteX1" fmla="*/ 1385377 w 4076136"/>
                <a:gd name="connsiteY1" fmla="*/ 29497 h 541464"/>
                <a:gd name="connsiteX2" fmla="*/ 2312884 w 4076136"/>
                <a:gd name="connsiteY2" fmla="*/ 0 h 541464"/>
                <a:gd name="connsiteX3" fmla="*/ 3240393 w 4076136"/>
                <a:gd name="connsiteY3" fmla="*/ 29497 h 541464"/>
                <a:gd name="connsiteX4" fmla="*/ 4023698 w 4076136"/>
                <a:gd name="connsiteY4" fmla="*/ 26221 h 541464"/>
                <a:gd name="connsiteX5" fmla="*/ 4023698 w 4076136"/>
                <a:gd name="connsiteY5" fmla="*/ 445727 h 541464"/>
                <a:gd name="connsiteX6" fmla="*/ 2942149 w 4076136"/>
                <a:gd name="connsiteY6" fmla="*/ 530942 h 541464"/>
                <a:gd name="connsiteX7" fmla="*/ 1706562 w 4076136"/>
                <a:gd name="connsiteY7" fmla="*/ 540773 h 541464"/>
                <a:gd name="connsiteX8" fmla="*/ 461145 w 4076136"/>
                <a:gd name="connsiteY8" fmla="*/ 491612 h 541464"/>
                <a:gd name="connsiteX9" fmla="*/ 41634 w 4076136"/>
                <a:gd name="connsiteY9" fmla="*/ 357236 h 541464"/>
                <a:gd name="connsiteX10" fmla="*/ 90795 w 4076136"/>
                <a:gd name="connsiteY10" fmla="*/ 75382 h 54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76136" h="541464">
                  <a:moveTo>
                    <a:pt x="90795" y="75382"/>
                  </a:moveTo>
                  <a:cubicBezTo>
                    <a:pt x="90795" y="17459"/>
                    <a:pt x="1327454" y="29497"/>
                    <a:pt x="1385377" y="29497"/>
                  </a:cubicBezTo>
                  <a:cubicBezTo>
                    <a:pt x="1704378" y="29497"/>
                    <a:pt x="1993883" y="0"/>
                    <a:pt x="2312884" y="0"/>
                  </a:cubicBezTo>
                  <a:lnTo>
                    <a:pt x="3240393" y="29497"/>
                  </a:lnTo>
                  <a:cubicBezTo>
                    <a:pt x="3298316" y="29497"/>
                    <a:pt x="3797556" y="-12038"/>
                    <a:pt x="4023698" y="26221"/>
                  </a:cubicBezTo>
                  <a:cubicBezTo>
                    <a:pt x="4023698" y="166056"/>
                    <a:pt x="4141685" y="178072"/>
                    <a:pt x="4023698" y="445727"/>
                  </a:cubicBezTo>
                  <a:cubicBezTo>
                    <a:pt x="3838524" y="524931"/>
                    <a:pt x="3249680" y="520017"/>
                    <a:pt x="2942149" y="530942"/>
                  </a:cubicBezTo>
                  <a:cubicBezTo>
                    <a:pt x="2634618" y="541867"/>
                    <a:pt x="2115146" y="542412"/>
                    <a:pt x="1706562" y="540773"/>
                  </a:cubicBezTo>
                  <a:lnTo>
                    <a:pt x="461145" y="491612"/>
                  </a:lnTo>
                  <a:cubicBezTo>
                    <a:pt x="403222" y="491612"/>
                    <a:pt x="-76353" y="533146"/>
                    <a:pt x="41634" y="357236"/>
                  </a:cubicBezTo>
                  <a:cubicBezTo>
                    <a:pt x="-79631" y="197737"/>
                    <a:pt x="103905" y="185720"/>
                    <a:pt x="90795" y="75382"/>
                  </a:cubicBezTo>
                  <a:close/>
                </a:path>
              </a:pathLst>
            </a:custGeom>
            <a:gradFill flip="none" rotWithShape="1">
              <a:gsLst>
                <a:gs pos="0">
                  <a:schemeClr val="accent5">
                    <a:lumMod val="50000"/>
                  </a:schemeClr>
                </a:gs>
                <a:gs pos="100000">
                  <a:schemeClr val="accent5">
                    <a:lumMod val="50000"/>
                  </a:schemeClr>
                </a:gs>
                <a:gs pos="26000">
                  <a:schemeClr val="accent5">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3765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537138735"/>
              </p:ext>
            </p:extLst>
          </p:nvPr>
        </p:nvGraphicFramePr>
        <p:xfrm>
          <a:off x="1043143" y="2014666"/>
          <a:ext cx="7057714" cy="370840"/>
        </p:xfrm>
        <a:graphic>
          <a:graphicData uri="http://schemas.openxmlformats.org/drawingml/2006/table">
            <a:tbl>
              <a:tblPr firstRow="1" bandRow="1">
                <a:tableStyleId>{2A488322-F2BA-4B5B-9748-0D474271808F}</a:tableStyleId>
              </a:tblPr>
              <a:tblGrid>
                <a:gridCol w="7057714"/>
              </a:tblGrid>
              <a:tr h="370840">
                <a:tc>
                  <a:txBody>
                    <a:bodyPr/>
                    <a:lstStyle/>
                    <a:p>
                      <a:r>
                        <a:rPr lang="en-US" dirty="0" smtClean="0">
                          <a:solidFill>
                            <a:sysClr val="windowText" lastClr="000000"/>
                          </a:solidFill>
                        </a:rPr>
                        <a:t>A signal</a:t>
                      </a:r>
                      <a:r>
                        <a:rPr lang="en-US" baseline="0" dirty="0" smtClean="0">
                          <a:solidFill>
                            <a:sysClr val="windowText" lastClr="000000"/>
                          </a:solidFill>
                        </a:rPr>
                        <a:t> phrase is made up of certain information.</a:t>
                      </a:r>
                      <a:endParaRPr lang="en-US" dirty="0">
                        <a:solidFill>
                          <a:sysClr val="windowText" lastClr="000000"/>
                        </a:solidFill>
                      </a:endParaRPr>
                    </a:p>
                  </a:txBody>
                  <a:tcPr>
                    <a:solidFill>
                      <a:schemeClr val="accent1">
                        <a:lumMod val="20000"/>
                        <a:lumOff val="80000"/>
                      </a:schemeClr>
                    </a:solidFill>
                  </a:tcPr>
                </a:tc>
              </a:tr>
            </a:tbl>
          </a:graphicData>
        </a:graphic>
      </p:graphicFrame>
      <p:sp>
        <p:nvSpPr>
          <p:cNvPr id="2" name="Title 1"/>
          <p:cNvSpPr>
            <a:spLocks noGrp="1"/>
          </p:cNvSpPr>
          <p:nvPr>
            <p:ph type="title"/>
          </p:nvPr>
        </p:nvSpPr>
        <p:spPr>
          <a:xfrm>
            <a:off x="2310901" y="627032"/>
            <a:ext cx="5861548" cy="1303867"/>
          </a:xfrm>
        </p:spPr>
        <p:txBody>
          <a:bodyPr>
            <a:normAutofit/>
          </a:bodyPr>
          <a:lstStyle/>
          <a:p>
            <a:r>
              <a:rPr lang="en-US" dirty="0" smtClean="0"/>
              <a:t>Signal &amp; Introduce</a:t>
            </a:r>
            <a:endParaRPr lang="en-US" dirty="0"/>
          </a:p>
        </p:txBody>
      </p:sp>
      <p:grpSp>
        <p:nvGrpSpPr>
          <p:cNvPr id="4" name="Group 3"/>
          <p:cNvGrpSpPr/>
          <p:nvPr/>
        </p:nvGrpSpPr>
        <p:grpSpPr>
          <a:xfrm>
            <a:off x="526100" y="794177"/>
            <a:ext cx="1806181" cy="991016"/>
            <a:chOff x="2575756" y="2229756"/>
            <a:chExt cx="4076136" cy="2236496"/>
          </a:xfrm>
        </p:grpSpPr>
        <p:sp>
          <p:nvSpPr>
            <p:cNvPr id="5" name="Rounded Rectangle 1"/>
            <p:cNvSpPr/>
            <p:nvPr/>
          </p:nvSpPr>
          <p:spPr>
            <a:xfrm>
              <a:off x="2665444" y="3736405"/>
              <a:ext cx="3896760" cy="729847"/>
            </a:xfrm>
            <a:custGeom>
              <a:avLst/>
              <a:gdLst>
                <a:gd name="connsiteX0" fmla="*/ 0 w 3888419"/>
                <a:gd name="connsiteY0" fmla="*/ 118371 h 710214"/>
                <a:gd name="connsiteX1" fmla="*/ 118371 w 3888419"/>
                <a:gd name="connsiteY1" fmla="*/ 0 h 710214"/>
                <a:gd name="connsiteX2" fmla="*/ 3770048 w 3888419"/>
                <a:gd name="connsiteY2" fmla="*/ 0 h 710214"/>
                <a:gd name="connsiteX3" fmla="*/ 3888419 w 3888419"/>
                <a:gd name="connsiteY3" fmla="*/ 118371 h 710214"/>
                <a:gd name="connsiteX4" fmla="*/ 3888419 w 3888419"/>
                <a:gd name="connsiteY4" fmla="*/ 591843 h 710214"/>
                <a:gd name="connsiteX5" fmla="*/ 3770048 w 3888419"/>
                <a:gd name="connsiteY5" fmla="*/ 710214 h 710214"/>
                <a:gd name="connsiteX6" fmla="*/ 118371 w 3888419"/>
                <a:gd name="connsiteY6" fmla="*/ 710214 h 710214"/>
                <a:gd name="connsiteX7" fmla="*/ 0 w 3888419"/>
                <a:gd name="connsiteY7" fmla="*/ 591843 h 710214"/>
                <a:gd name="connsiteX8" fmla="*/ 0 w 3888419"/>
                <a:gd name="connsiteY8"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118371 w 3888419"/>
                <a:gd name="connsiteY7" fmla="*/ 710214 h 710214"/>
                <a:gd name="connsiteX8" fmla="*/ 0 w 3888419"/>
                <a:gd name="connsiteY8" fmla="*/ 591843 h 710214"/>
                <a:gd name="connsiteX9" fmla="*/ 0 w 3888419"/>
                <a:gd name="connsiteY9"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0 w 3888419"/>
                <a:gd name="connsiteY9" fmla="*/ 591843 h 710214"/>
                <a:gd name="connsiteX10" fmla="*/ 0 w 3888419"/>
                <a:gd name="connsiteY10"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35511 w 3888419"/>
                <a:gd name="connsiteY9" fmla="*/ 361023 h 710214"/>
                <a:gd name="connsiteX10" fmla="*/ 0 w 3888419"/>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70048 w 3915052"/>
                <a:gd name="connsiteY3" fmla="*/ 0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52293 w 3915052"/>
                <a:gd name="connsiteY3" fmla="*/ 8877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09494 h 701337"/>
                <a:gd name="connsiteX1" fmla="*/ 1032771 w 3915052"/>
                <a:gd name="connsiteY1" fmla="*/ 35511 h 701337"/>
                <a:gd name="connsiteX2" fmla="*/ 1651247 w 3915052"/>
                <a:gd name="connsiteY2" fmla="*/ 8879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15052"/>
                <a:gd name="connsiteY0" fmla="*/ 109494 h 701337"/>
                <a:gd name="connsiteX1" fmla="*/ 1032771 w 3915052"/>
                <a:gd name="connsiteY1" fmla="*/ 35511 h 701337"/>
                <a:gd name="connsiteX2" fmla="*/ 2574524 w 3915052"/>
                <a:gd name="connsiteY2" fmla="*/ 53267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127249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73983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1"/>
                <a:gd name="connsiteX1" fmla="*/ 1041649 w 3923930"/>
                <a:gd name="connsiteY1" fmla="*/ 40454 h 706281"/>
                <a:gd name="connsiteX2" fmla="*/ 2583402 w 3923930"/>
                <a:gd name="connsiteY2" fmla="*/ 58210 h 706281"/>
                <a:gd name="connsiteX3" fmla="*/ 3761171 w 3923930"/>
                <a:gd name="connsiteY3" fmla="*/ 4943 h 706281"/>
                <a:gd name="connsiteX4" fmla="*/ 3923930 w 3923930"/>
                <a:gd name="connsiteY4" fmla="*/ 363012 h 706281"/>
                <a:gd name="connsiteX5" fmla="*/ 3897297 w 3923930"/>
                <a:gd name="connsiteY5" fmla="*/ 587909 h 706281"/>
                <a:gd name="connsiteX6" fmla="*/ 3778926 w 3923930"/>
                <a:gd name="connsiteY6" fmla="*/ 706280 h 706281"/>
                <a:gd name="connsiteX7" fmla="*/ 2423605 w 3923930"/>
                <a:gd name="connsiteY7" fmla="*/ 706281 h 706281"/>
                <a:gd name="connsiteX8" fmla="*/ 73983 w 3923930"/>
                <a:gd name="connsiteY8" fmla="*/ 706280 h 706281"/>
                <a:gd name="connsiteX9" fmla="*/ 44389 w 3923930"/>
                <a:gd name="connsiteY9" fmla="*/ 357089 h 706281"/>
                <a:gd name="connsiteX10" fmla="*/ 0 w 3923930"/>
                <a:gd name="connsiteY10" fmla="*/ 25660 h 706281"/>
                <a:gd name="connsiteX0" fmla="*/ 0 w 3897297"/>
                <a:gd name="connsiteY0" fmla="*/ 25660 h 706281"/>
                <a:gd name="connsiteX1" fmla="*/ 1041649 w 3897297"/>
                <a:gd name="connsiteY1" fmla="*/ 40454 h 706281"/>
                <a:gd name="connsiteX2" fmla="*/ 2583402 w 3897297"/>
                <a:gd name="connsiteY2" fmla="*/ 58210 h 706281"/>
                <a:gd name="connsiteX3" fmla="*/ 3761171 w 3897297"/>
                <a:gd name="connsiteY3" fmla="*/ 4943 h 706281"/>
                <a:gd name="connsiteX4" fmla="*/ 3826275 w 3897297"/>
                <a:gd name="connsiteY4" fmla="*/ 78927 h 706281"/>
                <a:gd name="connsiteX5" fmla="*/ 3897297 w 3897297"/>
                <a:gd name="connsiteY5" fmla="*/ 587909 h 706281"/>
                <a:gd name="connsiteX6" fmla="*/ 3778926 w 3897297"/>
                <a:gd name="connsiteY6" fmla="*/ 706280 h 706281"/>
                <a:gd name="connsiteX7" fmla="*/ 2423605 w 3897297"/>
                <a:gd name="connsiteY7" fmla="*/ 706281 h 706281"/>
                <a:gd name="connsiteX8" fmla="*/ 73983 w 3897297"/>
                <a:gd name="connsiteY8" fmla="*/ 706280 h 706281"/>
                <a:gd name="connsiteX9" fmla="*/ 44389 w 3897297"/>
                <a:gd name="connsiteY9" fmla="*/ 357089 h 706281"/>
                <a:gd name="connsiteX10" fmla="*/ 0 w 3897297"/>
                <a:gd name="connsiteY10" fmla="*/ 25660 h 706281"/>
                <a:gd name="connsiteX0" fmla="*/ 0 w 3870664"/>
                <a:gd name="connsiteY0" fmla="*/ 25660 h 721167"/>
                <a:gd name="connsiteX1" fmla="*/ 1041649 w 3870664"/>
                <a:gd name="connsiteY1" fmla="*/ 40454 h 721167"/>
                <a:gd name="connsiteX2" fmla="*/ 2583402 w 3870664"/>
                <a:gd name="connsiteY2" fmla="*/ 58210 h 721167"/>
                <a:gd name="connsiteX3" fmla="*/ 3761171 w 3870664"/>
                <a:gd name="connsiteY3" fmla="*/ 4943 h 721167"/>
                <a:gd name="connsiteX4" fmla="*/ 3826275 w 3870664"/>
                <a:gd name="connsiteY4" fmla="*/ 78927 h 721167"/>
                <a:gd name="connsiteX5" fmla="*/ 3870664 w 3870664"/>
                <a:gd name="connsiteY5" fmla="*/ 685564 h 721167"/>
                <a:gd name="connsiteX6" fmla="*/ 3778926 w 3870664"/>
                <a:gd name="connsiteY6" fmla="*/ 706280 h 721167"/>
                <a:gd name="connsiteX7" fmla="*/ 2423605 w 3870664"/>
                <a:gd name="connsiteY7" fmla="*/ 706281 h 721167"/>
                <a:gd name="connsiteX8" fmla="*/ 73983 w 3870664"/>
                <a:gd name="connsiteY8" fmla="*/ 706280 h 721167"/>
                <a:gd name="connsiteX9" fmla="*/ 44389 w 3870664"/>
                <a:gd name="connsiteY9" fmla="*/ 357089 h 721167"/>
                <a:gd name="connsiteX10" fmla="*/ 0 w 3870664"/>
                <a:gd name="connsiteY10" fmla="*/ 25660 h 721167"/>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2423605 w 3870664"/>
                <a:gd name="connsiteY7" fmla="*/ 706281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162760 w 3870664"/>
                <a:gd name="connsiteY8" fmla="*/ 697403 h 715406"/>
                <a:gd name="connsiteX9" fmla="*/ 44389 w 3870664"/>
                <a:gd name="connsiteY9" fmla="*/ 357089 h 715406"/>
                <a:gd name="connsiteX10" fmla="*/ 0 w 3870664"/>
                <a:gd name="connsiteY10" fmla="*/ 25660 h 715406"/>
                <a:gd name="connsiteX0" fmla="*/ 26632 w 3826275"/>
                <a:gd name="connsiteY0" fmla="*/ 38472 h 710463"/>
                <a:gd name="connsiteX1" fmla="*/ 997260 w 3826275"/>
                <a:gd name="connsiteY1" fmla="*/ 35511 h 710463"/>
                <a:gd name="connsiteX2" fmla="*/ 2539013 w 3826275"/>
                <a:gd name="connsiteY2" fmla="*/ 53267 h 710463"/>
                <a:gd name="connsiteX3" fmla="*/ 3716782 w 3826275"/>
                <a:gd name="connsiteY3" fmla="*/ 0 h 710463"/>
                <a:gd name="connsiteX4" fmla="*/ 3781886 w 3826275"/>
                <a:gd name="connsiteY4" fmla="*/ 73984 h 710463"/>
                <a:gd name="connsiteX5" fmla="*/ 3826275 w 3826275"/>
                <a:gd name="connsiteY5" fmla="*/ 680621 h 710463"/>
                <a:gd name="connsiteX6" fmla="*/ 2722483 w 3826275"/>
                <a:gd name="connsiteY6" fmla="*/ 683581 h 710463"/>
                <a:gd name="connsiteX7" fmla="*/ 914400 w 3826275"/>
                <a:gd name="connsiteY7" fmla="*/ 683583 h 710463"/>
                <a:gd name="connsiteX8" fmla="*/ 118371 w 3826275"/>
                <a:gd name="connsiteY8" fmla="*/ 692460 h 710463"/>
                <a:gd name="connsiteX9" fmla="*/ 0 w 3826275"/>
                <a:gd name="connsiteY9" fmla="*/ 352146 h 710463"/>
                <a:gd name="connsiteX10" fmla="*/ 26632 w 3826275"/>
                <a:gd name="connsiteY10" fmla="*/ 38472 h 710463"/>
                <a:gd name="connsiteX0" fmla="*/ 26632 w 3826275"/>
                <a:gd name="connsiteY0" fmla="*/ 29844 h 701835"/>
                <a:gd name="connsiteX1" fmla="*/ 997260 w 3826275"/>
                <a:gd name="connsiteY1" fmla="*/ 26883 h 701835"/>
                <a:gd name="connsiteX2" fmla="*/ 2539013 w 3826275"/>
                <a:gd name="connsiteY2" fmla="*/ 44639 h 701835"/>
                <a:gd name="connsiteX3" fmla="*/ 3569298 w 3826275"/>
                <a:gd name="connsiteY3" fmla="*/ 1204 h 701835"/>
                <a:gd name="connsiteX4" fmla="*/ 3781886 w 3826275"/>
                <a:gd name="connsiteY4" fmla="*/ 65356 h 701835"/>
                <a:gd name="connsiteX5" fmla="*/ 3826275 w 3826275"/>
                <a:gd name="connsiteY5" fmla="*/ 671993 h 701835"/>
                <a:gd name="connsiteX6" fmla="*/ 2722483 w 3826275"/>
                <a:gd name="connsiteY6" fmla="*/ 674953 h 701835"/>
                <a:gd name="connsiteX7" fmla="*/ 914400 w 3826275"/>
                <a:gd name="connsiteY7" fmla="*/ 674955 h 701835"/>
                <a:gd name="connsiteX8" fmla="*/ 118371 w 3826275"/>
                <a:gd name="connsiteY8" fmla="*/ 683832 h 701835"/>
                <a:gd name="connsiteX9" fmla="*/ 0 w 3826275"/>
                <a:gd name="connsiteY9" fmla="*/ 343518 h 701835"/>
                <a:gd name="connsiteX10" fmla="*/ 26632 w 3826275"/>
                <a:gd name="connsiteY10" fmla="*/ 29844 h 701835"/>
                <a:gd name="connsiteX0" fmla="*/ 26632 w 3831047"/>
                <a:gd name="connsiteY0" fmla="*/ 29844 h 701835"/>
                <a:gd name="connsiteX1" fmla="*/ 997260 w 3831047"/>
                <a:gd name="connsiteY1" fmla="*/ 26883 h 701835"/>
                <a:gd name="connsiteX2" fmla="*/ 2539013 w 3831047"/>
                <a:gd name="connsiteY2" fmla="*/ 44639 h 701835"/>
                <a:gd name="connsiteX3" fmla="*/ 3569298 w 3831047"/>
                <a:gd name="connsiteY3" fmla="*/ 1204 h 701835"/>
                <a:gd name="connsiteX4" fmla="*/ 3831047 w 3831047"/>
                <a:gd name="connsiteY4" fmla="*/ 85021 h 701835"/>
                <a:gd name="connsiteX5" fmla="*/ 3826275 w 3831047"/>
                <a:gd name="connsiteY5" fmla="*/ 671993 h 701835"/>
                <a:gd name="connsiteX6" fmla="*/ 2722483 w 3831047"/>
                <a:gd name="connsiteY6" fmla="*/ 674953 h 701835"/>
                <a:gd name="connsiteX7" fmla="*/ 914400 w 3831047"/>
                <a:gd name="connsiteY7" fmla="*/ 674955 h 701835"/>
                <a:gd name="connsiteX8" fmla="*/ 118371 w 3831047"/>
                <a:gd name="connsiteY8" fmla="*/ 683832 h 701835"/>
                <a:gd name="connsiteX9" fmla="*/ 0 w 3831047"/>
                <a:gd name="connsiteY9" fmla="*/ 343518 h 701835"/>
                <a:gd name="connsiteX10" fmla="*/ 26632 w 3831047"/>
                <a:gd name="connsiteY10" fmla="*/ 29844 h 701835"/>
                <a:gd name="connsiteX0" fmla="*/ 26632 w 3831047"/>
                <a:gd name="connsiteY0" fmla="*/ 50588 h 722579"/>
                <a:gd name="connsiteX1" fmla="*/ 829620 w 3831047"/>
                <a:gd name="connsiteY1" fmla="*/ 1907 h 722579"/>
                <a:gd name="connsiteX2" fmla="*/ 2539013 w 3831047"/>
                <a:gd name="connsiteY2" fmla="*/ 6538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2649503 w 3831047"/>
                <a:gd name="connsiteY2" fmla="*/ 1204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1590741 w 3831047"/>
                <a:gd name="connsiteY2" fmla="*/ 25360 h 722579"/>
                <a:gd name="connsiteX3" fmla="*/ 2649503 w 3831047"/>
                <a:gd name="connsiteY3" fmla="*/ 12043 h 722579"/>
                <a:gd name="connsiteX4" fmla="*/ 3569298 w 3831047"/>
                <a:gd name="connsiteY4" fmla="*/ 21948 h 722579"/>
                <a:gd name="connsiteX5" fmla="*/ 3831047 w 3831047"/>
                <a:gd name="connsiteY5" fmla="*/ 105765 h 722579"/>
                <a:gd name="connsiteX6" fmla="*/ 3826275 w 3831047"/>
                <a:gd name="connsiteY6" fmla="*/ 692737 h 722579"/>
                <a:gd name="connsiteX7" fmla="*/ 2722483 w 3831047"/>
                <a:gd name="connsiteY7" fmla="*/ 695697 h 722579"/>
                <a:gd name="connsiteX8" fmla="*/ 914400 w 3831047"/>
                <a:gd name="connsiteY8" fmla="*/ 695699 h 722579"/>
                <a:gd name="connsiteX9" fmla="*/ 118371 w 3831047"/>
                <a:gd name="connsiteY9" fmla="*/ 704576 h 722579"/>
                <a:gd name="connsiteX10" fmla="*/ 0 w 3831047"/>
                <a:gd name="connsiteY10" fmla="*/ 364262 h 722579"/>
                <a:gd name="connsiteX11" fmla="*/ 26632 w 3831047"/>
                <a:gd name="connsiteY11" fmla="*/ 50588 h 722579"/>
                <a:gd name="connsiteX0" fmla="*/ 26632 w 3831047"/>
                <a:gd name="connsiteY0" fmla="*/ 51500 h 723491"/>
                <a:gd name="connsiteX1" fmla="*/ 829620 w 3831047"/>
                <a:gd name="connsiteY1" fmla="*/ 2819 h 723491"/>
                <a:gd name="connsiteX2" fmla="*/ 1590741 w 3831047"/>
                <a:gd name="connsiteY2" fmla="*/ 26272 h 723491"/>
                <a:gd name="connsiteX3" fmla="*/ 2649503 w 3831047"/>
                <a:gd name="connsiteY3" fmla="*/ 12955 h 723491"/>
                <a:gd name="connsiteX4" fmla="*/ 3489288 w 3831047"/>
                <a:gd name="connsiteY4" fmla="*/ 0 h 723491"/>
                <a:gd name="connsiteX5" fmla="*/ 3831047 w 3831047"/>
                <a:gd name="connsiteY5" fmla="*/ 106677 h 723491"/>
                <a:gd name="connsiteX6" fmla="*/ 3826275 w 3831047"/>
                <a:gd name="connsiteY6" fmla="*/ 693649 h 723491"/>
                <a:gd name="connsiteX7" fmla="*/ 2722483 w 3831047"/>
                <a:gd name="connsiteY7" fmla="*/ 696609 h 723491"/>
                <a:gd name="connsiteX8" fmla="*/ 914400 w 3831047"/>
                <a:gd name="connsiteY8" fmla="*/ 696611 h 723491"/>
                <a:gd name="connsiteX9" fmla="*/ 118371 w 3831047"/>
                <a:gd name="connsiteY9" fmla="*/ 705488 h 723491"/>
                <a:gd name="connsiteX10" fmla="*/ 0 w 3831047"/>
                <a:gd name="connsiteY10" fmla="*/ 365174 h 723491"/>
                <a:gd name="connsiteX11" fmla="*/ 26632 w 3831047"/>
                <a:gd name="connsiteY11" fmla="*/ 51500 h 723491"/>
                <a:gd name="connsiteX0" fmla="*/ 26632 w 3831047"/>
                <a:gd name="connsiteY0" fmla="*/ 60804 h 732795"/>
                <a:gd name="connsiteX1" fmla="*/ 829620 w 3831047"/>
                <a:gd name="connsiteY1" fmla="*/ 12123 h 732795"/>
                <a:gd name="connsiteX2" fmla="*/ 1590741 w 3831047"/>
                <a:gd name="connsiteY2" fmla="*/ 35576 h 732795"/>
                <a:gd name="connsiteX3" fmla="*/ 2649503 w 3831047"/>
                <a:gd name="connsiteY3" fmla="*/ 22259 h 732795"/>
                <a:gd name="connsiteX4" fmla="*/ 3489288 w 3831047"/>
                <a:gd name="connsiteY4" fmla="*/ 9304 h 732795"/>
                <a:gd name="connsiteX5" fmla="*/ 3831047 w 3831047"/>
                <a:gd name="connsiteY5" fmla="*/ 39781 h 732795"/>
                <a:gd name="connsiteX6" fmla="*/ 3826275 w 3831047"/>
                <a:gd name="connsiteY6" fmla="*/ 702953 h 732795"/>
                <a:gd name="connsiteX7" fmla="*/ 2722483 w 3831047"/>
                <a:gd name="connsiteY7" fmla="*/ 705913 h 732795"/>
                <a:gd name="connsiteX8" fmla="*/ 914400 w 3831047"/>
                <a:gd name="connsiteY8" fmla="*/ 705915 h 732795"/>
                <a:gd name="connsiteX9" fmla="*/ 118371 w 3831047"/>
                <a:gd name="connsiteY9" fmla="*/ 714792 h 732795"/>
                <a:gd name="connsiteX10" fmla="*/ 0 w 3831047"/>
                <a:gd name="connsiteY10" fmla="*/ 374478 h 732795"/>
                <a:gd name="connsiteX11" fmla="*/ 26632 w 3831047"/>
                <a:gd name="connsiteY11" fmla="*/ 60804 h 732795"/>
                <a:gd name="connsiteX0" fmla="*/ 26632 w 3914565"/>
                <a:gd name="connsiteY0" fmla="*/ 60804 h 732795"/>
                <a:gd name="connsiteX1" fmla="*/ 829620 w 3914565"/>
                <a:gd name="connsiteY1" fmla="*/ 12123 h 732795"/>
                <a:gd name="connsiteX2" fmla="*/ 1590741 w 3914565"/>
                <a:gd name="connsiteY2" fmla="*/ 35576 h 732795"/>
                <a:gd name="connsiteX3" fmla="*/ 2649503 w 3914565"/>
                <a:gd name="connsiteY3" fmla="*/ 22259 h 732795"/>
                <a:gd name="connsiteX4" fmla="*/ 3489288 w 3914565"/>
                <a:gd name="connsiteY4" fmla="*/ 9304 h 732795"/>
                <a:gd name="connsiteX5" fmla="*/ 3831047 w 3914565"/>
                <a:gd name="connsiteY5" fmla="*/ 39781 h 732795"/>
                <a:gd name="connsiteX6" fmla="*/ 3850071 w 3914565"/>
                <a:gd name="connsiteY6" fmla="*/ 401336 h 732795"/>
                <a:gd name="connsiteX7" fmla="*/ 3826275 w 3914565"/>
                <a:gd name="connsiteY7" fmla="*/ 702953 h 732795"/>
                <a:gd name="connsiteX8" fmla="*/ 2722483 w 3914565"/>
                <a:gd name="connsiteY8" fmla="*/ 705913 h 732795"/>
                <a:gd name="connsiteX9" fmla="*/ 914400 w 3914565"/>
                <a:gd name="connsiteY9" fmla="*/ 705915 h 732795"/>
                <a:gd name="connsiteX10" fmla="*/ 118371 w 3914565"/>
                <a:gd name="connsiteY10" fmla="*/ 714792 h 732795"/>
                <a:gd name="connsiteX11" fmla="*/ 0 w 3914565"/>
                <a:gd name="connsiteY11" fmla="*/ 374478 h 732795"/>
                <a:gd name="connsiteX12" fmla="*/ 26632 w 3914565"/>
                <a:gd name="connsiteY12" fmla="*/ 60804 h 732795"/>
                <a:gd name="connsiteX0" fmla="*/ 26632 w 3862432"/>
                <a:gd name="connsiteY0" fmla="*/ 60804 h 732795"/>
                <a:gd name="connsiteX1" fmla="*/ 829620 w 3862432"/>
                <a:gd name="connsiteY1" fmla="*/ 12123 h 732795"/>
                <a:gd name="connsiteX2" fmla="*/ 1590741 w 3862432"/>
                <a:gd name="connsiteY2" fmla="*/ 35576 h 732795"/>
                <a:gd name="connsiteX3" fmla="*/ 2649503 w 3862432"/>
                <a:gd name="connsiteY3" fmla="*/ 22259 h 732795"/>
                <a:gd name="connsiteX4" fmla="*/ 3489288 w 3862432"/>
                <a:gd name="connsiteY4" fmla="*/ 9304 h 732795"/>
                <a:gd name="connsiteX5" fmla="*/ 3831047 w 3862432"/>
                <a:gd name="connsiteY5" fmla="*/ 39781 h 732795"/>
                <a:gd name="connsiteX6" fmla="*/ 3850071 w 3862432"/>
                <a:gd name="connsiteY6" fmla="*/ 401336 h 732795"/>
                <a:gd name="connsiteX7" fmla="*/ 3826275 w 3862432"/>
                <a:gd name="connsiteY7" fmla="*/ 702953 h 732795"/>
                <a:gd name="connsiteX8" fmla="*/ 2722483 w 3862432"/>
                <a:gd name="connsiteY8" fmla="*/ 705913 h 732795"/>
                <a:gd name="connsiteX9" fmla="*/ 914400 w 3862432"/>
                <a:gd name="connsiteY9" fmla="*/ 705915 h 732795"/>
                <a:gd name="connsiteX10" fmla="*/ 118371 w 3862432"/>
                <a:gd name="connsiteY10" fmla="*/ 714792 h 732795"/>
                <a:gd name="connsiteX11" fmla="*/ 0 w 3862432"/>
                <a:gd name="connsiteY11" fmla="*/ 374478 h 732795"/>
                <a:gd name="connsiteX12" fmla="*/ 26632 w 3862432"/>
                <a:gd name="connsiteY12" fmla="*/ 60804 h 732795"/>
                <a:gd name="connsiteX0" fmla="*/ 26632 w 3862432"/>
                <a:gd name="connsiteY0" fmla="*/ 60804 h 729411"/>
                <a:gd name="connsiteX1" fmla="*/ 829620 w 3862432"/>
                <a:gd name="connsiteY1" fmla="*/ 12123 h 729411"/>
                <a:gd name="connsiteX2" fmla="*/ 1590741 w 3862432"/>
                <a:gd name="connsiteY2" fmla="*/ 35576 h 729411"/>
                <a:gd name="connsiteX3" fmla="*/ 2649503 w 3862432"/>
                <a:gd name="connsiteY3" fmla="*/ 22259 h 729411"/>
                <a:gd name="connsiteX4" fmla="*/ 3489288 w 3862432"/>
                <a:gd name="connsiteY4" fmla="*/ 9304 h 729411"/>
                <a:gd name="connsiteX5" fmla="*/ 3831047 w 3862432"/>
                <a:gd name="connsiteY5" fmla="*/ 39781 h 729411"/>
                <a:gd name="connsiteX6" fmla="*/ 3850071 w 3862432"/>
                <a:gd name="connsiteY6" fmla="*/ 401336 h 729411"/>
                <a:gd name="connsiteX7" fmla="*/ 3826275 w 3862432"/>
                <a:gd name="connsiteY7" fmla="*/ 702953 h 729411"/>
                <a:gd name="connsiteX8" fmla="*/ 2722483 w 3862432"/>
                <a:gd name="connsiteY8" fmla="*/ 705913 h 729411"/>
                <a:gd name="connsiteX9" fmla="*/ 914400 w 3862432"/>
                <a:gd name="connsiteY9" fmla="*/ 705915 h 729411"/>
                <a:gd name="connsiteX10" fmla="*/ 118371 w 3862432"/>
                <a:gd name="connsiteY10" fmla="*/ 714792 h 729411"/>
                <a:gd name="connsiteX11" fmla="*/ 0 w 3862432"/>
                <a:gd name="connsiteY11" fmla="*/ 374478 h 729411"/>
                <a:gd name="connsiteX12" fmla="*/ 26632 w 3862432"/>
                <a:gd name="connsiteY12" fmla="*/ 60804 h 729411"/>
                <a:gd name="connsiteX0" fmla="*/ 26684 w 3862484"/>
                <a:gd name="connsiteY0" fmla="*/ 60804 h 729411"/>
                <a:gd name="connsiteX1" fmla="*/ 829672 w 3862484"/>
                <a:gd name="connsiteY1" fmla="*/ 12123 h 729411"/>
                <a:gd name="connsiteX2" fmla="*/ 1590793 w 3862484"/>
                <a:gd name="connsiteY2" fmla="*/ 35576 h 729411"/>
                <a:gd name="connsiteX3" fmla="*/ 2649555 w 3862484"/>
                <a:gd name="connsiteY3" fmla="*/ 22259 h 729411"/>
                <a:gd name="connsiteX4" fmla="*/ 3489340 w 3862484"/>
                <a:gd name="connsiteY4" fmla="*/ 9304 h 729411"/>
                <a:gd name="connsiteX5" fmla="*/ 3831099 w 3862484"/>
                <a:gd name="connsiteY5" fmla="*/ 39781 h 729411"/>
                <a:gd name="connsiteX6" fmla="*/ 3850123 w 3862484"/>
                <a:gd name="connsiteY6" fmla="*/ 401336 h 729411"/>
                <a:gd name="connsiteX7" fmla="*/ 3826327 w 3862484"/>
                <a:gd name="connsiteY7" fmla="*/ 702953 h 729411"/>
                <a:gd name="connsiteX8" fmla="*/ 2722535 w 3862484"/>
                <a:gd name="connsiteY8" fmla="*/ 705913 h 729411"/>
                <a:gd name="connsiteX9" fmla="*/ 914452 w 3862484"/>
                <a:gd name="connsiteY9" fmla="*/ 705915 h 729411"/>
                <a:gd name="connsiteX10" fmla="*/ 61273 w 3862484"/>
                <a:gd name="connsiteY10" fmla="*/ 714792 h 729411"/>
                <a:gd name="connsiteX11" fmla="*/ 52 w 3862484"/>
                <a:gd name="connsiteY11" fmla="*/ 374478 h 729411"/>
                <a:gd name="connsiteX12" fmla="*/ 26684 w 3862484"/>
                <a:gd name="connsiteY12" fmla="*/ 6080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4328 w 3896760"/>
                <a:gd name="connsiteY11" fmla="*/ 374478 h 729411"/>
                <a:gd name="connsiteX12" fmla="*/ 0 w 3896760"/>
                <a:gd name="connsiteY12" fmla="*/ 6461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848 w 3896760"/>
                <a:gd name="connsiteY11" fmla="*/ 488778 h 729411"/>
                <a:gd name="connsiteX12" fmla="*/ 0 w 3896760"/>
                <a:gd name="connsiteY12" fmla="*/ 64614 h 729411"/>
                <a:gd name="connsiteX0" fmla="*/ 0 w 3896760"/>
                <a:gd name="connsiteY0" fmla="*/ 65050 h 729847"/>
                <a:gd name="connsiteX1" fmla="*/ 863948 w 3896760"/>
                <a:gd name="connsiteY1" fmla="*/ 12559 h 729847"/>
                <a:gd name="connsiteX2" fmla="*/ 1625069 w 3896760"/>
                <a:gd name="connsiteY2" fmla="*/ 36012 h 729847"/>
                <a:gd name="connsiteX3" fmla="*/ 2683831 w 3896760"/>
                <a:gd name="connsiteY3" fmla="*/ 22695 h 729847"/>
                <a:gd name="connsiteX4" fmla="*/ 3523616 w 3896760"/>
                <a:gd name="connsiteY4" fmla="*/ 9740 h 729847"/>
                <a:gd name="connsiteX5" fmla="*/ 3865375 w 3896760"/>
                <a:gd name="connsiteY5" fmla="*/ 40217 h 729847"/>
                <a:gd name="connsiteX6" fmla="*/ 3884399 w 3896760"/>
                <a:gd name="connsiteY6" fmla="*/ 401772 h 729847"/>
                <a:gd name="connsiteX7" fmla="*/ 3860603 w 3896760"/>
                <a:gd name="connsiteY7" fmla="*/ 703389 h 729847"/>
                <a:gd name="connsiteX8" fmla="*/ 2756811 w 3896760"/>
                <a:gd name="connsiteY8" fmla="*/ 706349 h 729847"/>
                <a:gd name="connsiteX9" fmla="*/ 948728 w 3896760"/>
                <a:gd name="connsiteY9" fmla="*/ 706351 h 729847"/>
                <a:gd name="connsiteX10" fmla="*/ 95549 w 3896760"/>
                <a:gd name="connsiteY10" fmla="*/ 715228 h 729847"/>
                <a:gd name="connsiteX11" fmla="*/ 3848 w 3896760"/>
                <a:gd name="connsiteY11" fmla="*/ 489214 h 729847"/>
                <a:gd name="connsiteX12" fmla="*/ 0 w 3896760"/>
                <a:gd name="connsiteY12" fmla="*/ 65050 h 729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6760" h="729847">
                  <a:moveTo>
                    <a:pt x="0" y="65050"/>
                  </a:moveTo>
                  <a:cubicBezTo>
                    <a:pt x="129540" y="-38424"/>
                    <a:pt x="798574" y="12559"/>
                    <a:pt x="863948" y="12559"/>
                  </a:cubicBezTo>
                  <a:cubicBezTo>
                    <a:pt x="1117655" y="14027"/>
                    <a:pt x="1371362" y="34544"/>
                    <a:pt x="1625069" y="36012"/>
                  </a:cubicBezTo>
                  <a:lnTo>
                    <a:pt x="2683831" y="22695"/>
                  </a:lnTo>
                  <a:lnTo>
                    <a:pt x="3523616" y="9740"/>
                  </a:lnTo>
                  <a:cubicBezTo>
                    <a:pt x="3588990" y="9740"/>
                    <a:pt x="3865375" y="-25157"/>
                    <a:pt x="3865375" y="40217"/>
                  </a:cubicBezTo>
                  <a:cubicBezTo>
                    <a:pt x="3921695" y="104921"/>
                    <a:pt x="3885194" y="291243"/>
                    <a:pt x="3884399" y="401772"/>
                  </a:cubicBezTo>
                  <a:cubicBezTo>
                    <a:pt x="3883604" y="512301"/>
                    <a:pt x="3899944" y="503401"/>
                    <a:pt x="3860603" y="703389"/>
                  </a:cubicBezTo>
                  <a:cubicBezTo>
                    <a:pt x="3769163" y="761143"/>
                    <a:pt x="2822185" y="706349"/>
                    <a:pt x="2756811" y="706349"/>
                  </a:cubicBezTo>
                  <a:lnTo>
                    <a:pt x="948728" y="706351"/>
                  </a:lnTo>
                  <a:lnTo>
                    <a:pt x="95549" y="715228"/>
                  </a:lnTo>
                  <a:cubicBezTo>
                    <a:pt x="30175" y="715228"/>
                    <a:pt x="3848" y="554588"/>
                    <a:pt x="3848" y="489214"/>
                  </a:cubicBezTo>
                  <a:cubicBezTo>
                    <a:pt x="2565" y="347826"/>
                    <a:pt x="1283" y="206438"/>
                    <a:pt x="0" y="65050"/>
                  </a:cubicBezTo>
                  <a:close/>
                </a:path>
              </a:pathLst>
            </a:custGeom>
            <a:noFill/>
            <a:ln>
              <a:solidFill>
                <a:schemeClr val="accent6"/>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nvGrpSpPr>
            <p:cNvPr id="6" name="Group 5"/>
            <p:cNvGrpSpPr/>
            <p:nvPr/>
          </p:nvGrpSpPr>
          <p:grpSpPr>
            <a:xfrm>
              <a:off x="2610832" y="2229756"/>
              <a:ext cx="4005984" cy="821440"/>
              <a:chOff x="3679916" y="2458949"/>
              <a:chExt cx="4005984" cy="821440"/>
            </a:xfrm>
            <a:gradFill>
              <a:gsLst>
                <a:gs pos="0">
                  <a:schemeClr val="accent6"/>
                </a:gs>
                <a:gs pos="26000">
                  <a:schemeClr val="accent6">
                    <a:alpha val="88000"/>
                  </a:schemeClr>
                </a:gs>
                <a:gs pos="100000">
                  <a:srgbClr val="E2BD54">
                    <a:alpha val="46000"/>
                    <a:lumMod val="60000"/>
                    <a:lumOff val="40000"/>
                  </a:srgbClr>
                </a:gs>
              </a:gsLst>
              <a:lin ang="16200000" scaled="1"/>
            </a:gradFill>
          </p:grpSpPr>
          <p:sp>
            <p:nvSpPr>
              <p:cNvPr id="8" name="Pie 3"/>
              <p:cNvSpPr/>
              <p:nvPr/>
            </p:nvSpPr>
            <p:spPr>
              <a:xfrm rot="5400000">
                <a:off x="5272188" y="866677"/>
                <a:ext cx="821440" cy="4005984"/>
              </a:xfrm>
              <a:custGeom>
                <a:avLst/>
                <a:gdLst>
                  <a:gd name="connsiteX0" fmla="*/ 1904163 w 3798626"/>
                  <a:gd name="connsiteY0" fmla="*/ 3835147 h 3835153"/>
                  <a:gd name="connsiteX1" fmla="*/ 252132 w 3798626"/>
                  <a:gd name="connsiteY1" fmla="*/ 2872283 h 3835153"/>
                  <a:gd name="connsiteX2" fmla="*/ 249757 w 3798626"/>
                  <a:gd name="connsiteY2" fmla="*/ 967058 h 3835153"/>
                  <a:gd name="connsiteX3" fmla="*/ 1899313 w 3798626"/>
                  <a:gd name="connsiteY3" fmla="*/ -1 h 3835153"/>
                  <a:gd name="connsiteX4" fmla="*/ 1899313 w 3798626"/>
                  <a:gd name="connsiteY4" fmla="*/ 1917577 h 3835153"/>
                  <a:gd name="connsiteX5" fmla="*/ 1904163 w 3798626"/>
                  <a:gd name="connsiteY5" fmla="*/ 3835147 h 3835153"/>
                  <a:gd name="connsiteX0" fmla="*/ 1844817 w 1875532"/>
                  <a:gd name="connsiteY0" fmla="*/ 3799638 h 3799643"/>
                  <a:gd name="connsiteX1" fmla="*/ 228295 w 1875532"/>
                  <a:gd name="connsiteY1" fmla="*/ 2872284 h 3799643"/>
                  <a:gd name="connsiteX2" fmla="*/ 225920 w 1875532"/>
                  <a:gd name="connsiteY2" fmla="*/ 967059 h 3799643"/>
                  <a:gd name="connsiteX3" fmla="*/ 1875476 w 1875532"/>
                  <a:gd name="connsiteY3" fmla="*/ 0 h 3799643"/>
                  <a:gd name="connsiteX4" fmla="*/ 1875476 w 1875532"/>
                  <a:gd name="connsiteY4" fmla="*/ 1917578 h 3799643"/>
                  <a:gd name="connsiteX5" fmla="*/ 1844817 w 1875532"/>
                  <a:gd name="connsiteY5" fmla="*/ 3799638 h 3799643"/>
                  <a:gd name="connsiteX0" fmla="*/ 1822976 w 1871393"/>
                  <a:gd name="connsiteY0" fmla="*/ 3808517 h 3808522"/>
                  <a:gd name="connsiteX1" fmla="*/ 206454 w 1871393"/>
                  <a:gd name="connsiteY1" fmla="*/ 2881163 h 3808522"/>
                  <a:gd name="connsiteX2" fmla="*/ 204079 w 1871393"/>
                  <a:gd name="connsiteY2" fmla="*/ 975938 h 3808522"/>
                  <a:gd name="connsiteX3" fmla="*/ 1871393 w 1871393"/>
                  <a:gd name="connsiteY3" fmla="*/ 0 h 3808522"/>
                  <a:gd name="connsiteX4" fmla="*/ 1853635 w 1871393"/>
                  <a:gd name="connsiteY4" fmla="*/ 1926457 h 3808522"/>
                  <a:gd name="connsiteX5" fmla="*/ 1822976 w 1871393"/>
                  <a:gd name="connsiteY5" fmla="*/ 3808517 h 3808522"/>
                  <a:gd name="connsiteX0" fmla="*/ 1888980 w 1888980"/>
                  <a:gd name="connsiteY0" fmla="*/ 3790761 h 3790766"/>
                  <a:gd name="connsiteX1" fmla="*/ 210312 w 1888980"/>
                  <a:gd name="connsiteY1" fmla="*/ 2881163 h 3790766"/>
                  <a:gd name="connsiteX2" fmla="*/ 207937 w 1888980"/>
                  <a:gd name="connsiteY2" fmla="*/ 975938 h 3790766"/>
                  <a:gd name="connsiteX3" fmla="*/ 1875251 w 1888980"/>
                  <a:gd name="connsiteY3" fmla="*/ 0 h 3790766"/>
                  <a:gd name="connsiteX4" fmla="*/ 1857493 w 1888980"/>
                  <a:gd name="connsiteY4" fmla="*/ 1926457 h 3790766"/>
                  <a:gd name="connsiteX5" fmla="*/ 1888980 w 1888980"/>
                  <a:gd name="connsiteY5" fmla="*/ 3790761 h 3790766"/>
                  <a:gd name="connsiteX0" fmla="*/ 1888980 w 1888980"/>
                  <a:gd name="connsiteY0" fmla="*/ 3790761 h 3804590"/>
                  <a:gd name="connsiteX1" fmla="*/ 210312 w 1888980"/>
                  <a:gd name="connsiteY1" fmla="*/ 2881163 h 3804590"/>
                  <a:gd name="connsiteX2" fmla="*/ 207937 w 1888980"/>
                  <a:gd name="connsiteY2" fmla="*/ 975938 h 3804590"/>
                  <a:gd name="connsiteX3" fmla="*/ 1875251 w 1888980"/>
                  <a:gd name="connsiteY3" fmla="*/ 0 h 3804590"/>
                  <a:gd name="connsiteX4" fmla="*/ 1857493 w 1888980"/>
                  <a:gd name="connsiteY4" fmla="*/ 1926457 h 3804590"/>
                  <a:gd name="connsiteX5" fmla="*/ 1888980 w 1888980"/>
                  <a:gd name="connsiteY5" fmla="*/ 3790761 h 3804590"/>
                  <a:gd name="connsiteX0" fmla="*/ 1888980 w 1902447"/>
                  <a:gd name="connsiteY0" fmla="*/ 3790761 h 3804590"/>
                  <a:gd name="connsiteX1" fmla="*/ 210312 w 1902447"/>
                  <a:gd name="connsiteY1" fmla="*/ 2881163 h 3804590"/>
                  <a:gd name="connsiteX2" fmla="*/ 207937 w 1902447"/>
                  <a:gd name="connsiteY2" fmla="*/ 975938 h 3804590"/>
                  <a:gd name="connsiteX3" fmla="*/ 1875251 w 1902447"/>
                  <a:gd name="connsiteY3" fmla="*/ 0 h 3804590"/>
                  <a:gd name="connsiteX4" fmla="*/ 1857493 w 1902447"/>
                  <a:gd name="connsiteY4" fmla="*/ 1926457 h 3804590"/>
                  <a:gd name="connsiteX5" fmla="*/ 1888980 w 1902447"/>
                  <a:gd name="connsiteY5" fmla="*/ 3790761 h 3804590"/>
                  <a:gd name="connsiteX0" fmla="*/ 1888980 w 1902447"/>
                  <a:gd name="connsiteY0" fmla="*/ 3790761 h 3810746"/>
                  <a:gd name="connsiteX1" fmla="*/ 210312 w 1902447"/>
                  <a:gd name="connsiteY1" fmla="*/ 2881163 h 3810746"/>
                  <a:gd name="connsiteX2" fmla="*/ 207937 w 1902447"/>
                  <a:gd name="connsiteY2" fmla="*/ 975938 h 3810746"/>
                  <a:gd name="connsiteX3" fmla="*/ 1875251 w 1902447"/>
                  <a:gd name="connsiteY3" fmla="*/ 0 h 3810746"/>
                  <a:gd name="connsiteX4" fmla="*/ 1857493 w 1902447"/>
                  <a:gd name="connsiteY4" fmla="*/ 1926457 h 3810746"/>
                  <a:gd name="connsiteX5" fmla="*/ 1888980 w 1902447"/>
                  <a:gd name="connsiteY5" fmla="*/ 3790761 h 3810746"/>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2902"/>
                  <a:gd name="connsiteX1" fmla="*/ 833140 w 1846268"/>
                  <a:gd name="connsiteY1" fmla="*/ 3568826 h 3882902"/>
                  <a:gd name="connsiteX2" fmla="*/ 154133 w 1846268"/>
                  <a:gd name="connsiteY2" fmla="*/ 2881163 h 3882902"/>
                  <a:gd name="connsiteX3" fmla="*/ 151758 w 1846268"/>
                  <a:gd name="connsiteY3" fmla="*/ 975938 h 3882902"/>
                  <a:gd name="connsiteX4" fmla="*/ 1819072 w 1846268"/>
                  <a:gd name="connsiteY4" fmla="*/ 0 h 3882902"/>
                  <a:gd name="connsiteX5" fmla="*/ 1801314 w 1846268"/>
                  <a:gd name="connsiteY5" fmla="*/ 1926457 h 3882902"/>
                  <a:gd name="connsiteX6" fmla="*/ 1832801 w 1846268"/>
                  <a:gd name="connsiteY6" fmla="*/ 3790761 h 3882902"/>
                  <a:gd name="connsiteX0" fmla="*/ 1830254 w 1843721"/>
                  <a:gd name="connsiteY0" fmla="*/ 3755251 h 3847392"/>
                  <a:gd name="connsiteX1" fmla="*/ 830593 w 1843721"/>
                  <a:gd name="connsiteY1" fmla="*/ 3533316 h 3847392"/>
                  <a:gd name="connsiteX2" fmla="*/ 151586 w 1843721"/>
                  <a:gd name="connsiteY2" fmla="*/ 2845653 h 3847392"/>
                  <a:gd name="connsiteX3" fmla="*/ 149211 w 1843721"/>
                  <a:gd name="connsiteY3" fmla="*/ 940428 h 3847392"/>
                  <a:gd name="connsiteX4" fmla="*/ 1781014 w 1843721"/>
                  <a:gd name="connsiteY4" fmla="*/ 0 h 3847392"/>
                  <a:gd name="connsiteX5" fmla="*/ 1798767 w 1843721"/>
                  <a:gd name="connsiteY5" fmla="*/ 1890947 h 3847392"/>
                  <a:gd name="connsiteX6" fmla="*/ 1830254 w 1843721"/>
                  <a:gd name="connsiteY6" fmla="*/ 3755251 h 3847392"/>
                  <a:gd name="connsiteX0" fmla="*/ 1833437 w 1846904"/>
                  <a:gd name="connsiteY0" fmla="*/ 3746374 h 3838515"/>
                  <a:gd name="connsiteX1" fmla="*/ 833776 w 1846904"/>
                  <a:gd name="connsiteY1" fmla="*/ 3524439 h 3838515"/>
                  <a:gd name="connsiteX2" fmla="*/ 154769 w 1846904"/>
                  <a:gd name="connsiteY2" fmla="*/ 2836776 h 3838515"/>
                  <a:gd name="connsiteX3" fmla="*/ 152394 w 1846904"/>
                  <a:gd name="connsiteY3" fmla="*/ 931551 h 3838515"/>
                  <a:gd name="connsiteX4" fmla="*/ 1828588 w 1846904"/>
                  <a:gd name="connsiteY4" fmla="*/ 0 h 3838515"/>
                  <a:gd name="connsiteX5" fmla="*/ 1801950 w 1846904"/>
                  <a:gd name="connsiteY5" fmla="*/ 1882070 h 3838515"/>
                  <a:gd name="connsiteX6" fmla="*/ 1833437 w 1846904"/>
                  <a:gd name="connsiteY6" fmla="*/ 3746374 h 3838515"/>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685282 w 1698749"/>
                  <a:gd name="connsiteY0" fmla="*/ 3749408 h 3841549"/>
                  <a:gd name="connsiteX1" fmla="*/ 685621 w 1698749"/>
                  <a:gd name="connsiteY1" fmla="*/ 3527473 h 3841549"/>
                  <a:gd name="connsiteX2" fmla="*/ 6614 w 1698749"/>
                  <a:gd name="connsiteY2" fmla="*/ 2839810 h 3841549"/>
                  <a:gd name="connsiteX3" fmla="*/ 421492 w 1698749"/>
                  <a:gd name="connsiteY3" fmla="*/ 881319 h 3841549"/>
                  <a:gd name="connsiteX4" fmla="*/ 1680433 w 1698749"/>
                  <a:gd name="connsiteY4" fmla="*/ 3034 h 3841549"/>
                  <a:gd name="connsiteX5" fmla="*/ 1653795 w 1698749"/>
                  <a:gd name="connsiteY5" fmla="*/ 1885104 h 3841549"/>
                  <a:gd name="connsiteX6" fmla="*/ 1685282 w 1698749"/>
                  <a:gd name="connsiteY6" fmla="*/ 3749408 h 3841549"/>
                  <a:gd name="connsiteX0" fmla="*/ 1398142 w 1411609"/>
                  <a:gd name="connsiteY0" fmla="*/ 3748913 h 3841054"/>
                  <a:gd name="connsiteX1" fmla="*/ 398481 w 1411609"/>
                  <a:gd name="connsiteY1" fmla="*/ 3526978 h 3841054"/>
                  <a:gd name="connsiteX2" fmla="*/ 65703 w 1411609"/>
                  <a:gd name="connsiteY2" fmla="*/ 2253388 h 3841054"/>
                  <a:gd name="connsiteX3" fmla="*/ 134352 w 1411609"/>
                  <a:gd name="connsiteY3" fmla="*/ 880824 h 3841054"/>
                  <a:gd name="connsiteX4" fmla="*/ 1393293 w 1411609"/>
                  <a:gd name="connsiteY4" fmla="*/ 2539 h 3841054"/>
                  <a:gd name="connsiteX5" fmla="*/ 1366655 w 1411609"/>
                  <a:gd name="connsiteY5" fmla="*/ 1884609 h 3841054"/>
                  <a:gd name="connsiteX6" fmla="*/ 1398142 w 1411609"/>
                  <a:gd name="connsiteY6" fmla="*/ 3748913 h 3841054"/>
                  <a:gd name="connsiteX0" fmla="*/ 1339594 w 1353061"/>
                  <a:gd name="connsiteY0" fmla="*/ 3748875 h 3841016"/>
                  <a:gd name="connsiteX1" fmla="*/ 339933 w 1353061"/>
                  <a:gd name="connsiteY1" fmla="*/ 3526940 h 3841016"/>
                  <a:gd name="connsiteX2" fmla="*/ 7155 w 1353061"/>
                  <a:gd name="connsiteY2" fmla="*/ 2253350 h 3841016"/>
                  <a:gd name="connsiteX3" fmla="*/ 217850 w 1353061"/>
                  <a:gd name="connsiteY3" fmla="*/ 889663 h 3841016"/>
                  <a:gd name="connsiteX4" fmla="*/ 1334745 w 1353061"/>
                  <a:gd name="connsiteY4" fmla="*/ 2501 h 3841016"/>
                  <a:gd name="connsiteX5" fmla="*/ 1308107 w 1353061"/>
                  <a:gd name="connsiteY5" fmla="*/ 1884571 h 3841016"/>
                  <a:gd name="connsiteX6" fmla="*/ 1339594 w 1353061"/>
                  <a:gd name="connsiteY6" fmla="*/ 3748875 h 3841016"/>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34109"/>
                  <a:gd name="connsiteX1" fmla="*/ 510599 w 1363927"/>
                  <a:gd name="connsiteY1" fmla="*/ 3278366 h 3834109"/>
                  <a:gd name="connsiteX2" fmla="*/ 18021 w 1363927"/>
                  <a:gd name="connsiteY2" fmla="*/ 2253350 h 3834109"/>
                  <a:gd name="connsiteX3" fmla="*/ 228716 w 1363927"/>
                  <a:gd name="connsiteY3" fmla="*/ 889663 h 3834109"/>
                  <a:gd name="connsiteX4" fmla="*/ 1345611 w 1363927"/>
                  <a:gd name="connsiteY4" fmla="*/ 2501 h 3834109"/>
                  <a:gd name="connsiteX5" fmla="*/ 1318973 w 1363927"/>
                  <a:gd name="connsiteY5" fmla="*/ 1884571 h 3834109"/>
                  <a:gd name="connsiteX6" fmla="*/ 1350460 w 1363927"/>
                  <a:gd name="connsiteY6" fmla="*/ 3748875 h 3834109"/>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30978"/>
                  <a:gd name="connsiteX1" fmla="*/ 577110 w 1368294"/>
                  <a:gd name="connsiteY1" fmla="*/ 3180712 h 3830978"/>
                  <a:gd name="connsiteX2" fmla="*/ 22388 w 1368294"/>
                  <a:gd name="connsiteY2" fmla="*/ 2253350 h 3830978"/>
                  <a:gd name="connsiteX3" fmla="*/ 233083 w 1368294"/>
                  <a:gd name="connsiteY3" fmla="*/ 889663 h 3830978"/>
                  <a:gd name="connsiteX4" fmla="*/ 1349978 w 1368294"/>
                  <a:gd name="connsiteY4" fmla="*/ 2501 h 3830978"/>
                  <a:gd name="connsiteX5" fmla="*/ 1323340 w 1368294"/>
                  <a:gd name="connsiteY5" fmla="*/ 1884571 h 3830978"/>
                  <a:gd name="connsiteX6" fmla="*/ 1354827 w 1368294"/>
                  <a:gd name="connsiteY6" fmla="*/ 3748875 h 3830978"/>
                  <a:gd name="connsiteX0" fmla="*/ 1214288 w 1227755"/>
                  <a:gd name="connsiteY0" fmla="*/ 3748683 h 3830786"/>
                  <a:gd name="connsiteX1" fmla="*/ 436571 w 1227755"/>
                  <a:gd name="connsiteY1" fmla="*/ 3180520 h 3830786"/>
                  <a:gd name="connsiteX2" fmla="*/ 103791 w 1227755"/>
                  <a:gd name="connsiteY2" fmla="*/ 1951317 h 3830786"/>
                  <a:gd name="connsiteX3" fmla="*/ 92544 w 1227755"/>
                  <a:gd name="connsiteY3" fmla="*/ 889471 h 3830786"/>
                  <a:gd name="connsiteX4" fmla="*/ 1209439 w 1227755"/>
                  <a:gd name="connsiteY4" fmla="*/ 2309 h 3830786"/>
                  <a:gd name="connsiteX5" fmla="*/ 1182801 w 1227755"/>
                  <a:gd name="connsiteY5" fmla="*/ 1884379 h 3830786"/>
                  <a:gd name="connsiteX6" fmla="*/ 1214288 w 1227755"/>
                  <a:gd name="connsiteY6" fmla="*/ 3748683 h 3830786"/>
                  <a:gd name="connsiteX0" fmla="*/ 1263320 w 1276787"/>
                  <a:gd name="connsiteY0" fmla="*/ 3748683 h 3830786"/>
                  <a:gd name="connsiteX1" fmla="*/ 485603 w 1276787"/>
                  <a:gd name="connsiteY1" fmla="*/ 3180520 h 3830786"/>
                  <a:gd name="connsiteX2" fmla="*/ 152823 w 1276787"/>
                  <a:gd name="connsiteY2" fmla="*/ 1951317 h 3830786"/>
                  <a:gd name="connsiteX3" fmla="*/ 141576 w 1276787"/>
                  <a:gd name="connsiteY3" fmla="*/ 889471 h 3830786"/>
                  <a:gd name="connsiteX4" fmla="*/ 1258471 w 1276787"/>
                  <a:gd name="connsiteY4" fmla="*/ 2309 h 3830786"/>
                  <a:gd name="connsiteX5" fmla="*/ 1231833 w 1276787"/>
                  <a:gd name="connsiteY5" fmla="*/ 1884379 h 3830786"/>
                  <a:gd name="connsiteX6" fmla="*/ 1263320 w 1276787"/>
                  <a:gd name="connsiteY6" fmla="*/ 3748683 h 3830786"/>
                  <a:gd name="connsiteX0" fmla="*/ 1212196 w 1225663"/>
                  <a:gd name="connsiteY0" fmla="*/ 3748683 h 3830786"/>
                  <a:gd name="connsiteX1" fmla="*/ 434479 w 1225663"/>
                  <a:gd name="connsiteY1" fmla="*/ 3180520 h 3830786"/>
                  <a:gd name="connsiteX2" fmla="*/ 101699 w 1225663"/>
                  <a:gd name="connsiteY2" fmla="*/ 1951317 h 3830786"/>
                  <a:gd name="connsiteX3" fmla="*/ 90452 w 1225663"/>
                  <a:gd name="connsiteY3" fmla="*/ 889471 h 3830786"/>
                  <a:gd name="connsiteX4" fmla="*/ 1207347 w 1225663"/>
                  <a:gd name="connsiteY4" fmla="*/ 2309 h 3830786"/>
                  <a:gd name="connsiteX5" fmla="*/ 1180709 w 1225663"/>
                  <a:gd name="connsiteY5" fmla="*/ 1884379 h 3830786"/>
                  <a:gd name="connsiteX6" fmla="*/ 1212196 w 1225663"/>
                  <a:gd name="connsiteY6" fmla="*/ 3748683 h 3830786"/>
                  <a:gd name="connsiteX0" fmla="*/ 1196081 w 1209548"/>
                  <a:gd name="connsiteY0" fmla="*/ 3748683 h 3830786"/>
                  <a:gd name="connsiteX1" fmla="*/ 418364 w 1209548"/>
                  <a:gd name="connsiteY1" fmla="*/ 3180520 h 3830786"/>
                  <a:gd name="connsiteX2" fmla="*/ 85584 w 1209548"/>
                  <a:gd name="connsiteY2" fmla="*/ 1951317 h 3830786"/>
                  <a:gd name="connsiteX3" fmla="*/ 74337 w 1209548"/>
                  <a:gd name="connsiteY3" fmla="*/ 889471 h 3830786"/>
                  <a:gd name="connsiteX4" fmla="*/ 1191232 w 1209548"/>
                  <a:gd name="connsiteY4" fmla="*/ 2309 h 3830786"/>
                  <a:gd name="connsiteX5" fmla="*/ 1164594 w 1209548"/>
                  <a:gd name="connsiteY5" fmla="*/ 1884379 h 3830786"/>
                  <a:gd name="connsiteX6" fmla="*/ 1196081 w 1209548"/>
                  <a:gd name="connsiteY6" fmla="*/ 3748683 h 3830786"/>
                  <a:gd name="connsiteX0" fmla="*/ 1205227 w 1218694"/>
                  <a:gd name="connsiteY0" fmla="*/ 3748683 h 3830786"/>
                  <a:gd name="connsiteX1" fmla="*/ 427510 w 1218694"/>
                  <a:gd name="connsiteY1" fmla="*/ 3180520 h 3830786"/>
                  <a:gd name="connsiteX2" fmla="*/ 94730 w 1218694"/>
                  <a:gd name="connsiteY2" fmla="*/ 1951317 h 3830786"/>
                  <a:gd name="connsiteX3" fmla="*/ 83483 w 1218694"/>
                  <a:gd name="connsiteY3" fmla="*/ 889471 h 3830786"/>
                  <a:gd name="connsiteX4" fmla="*/ 1200378 w 1218694"/>
                  <a:gd name="connsiteY4" fmla="*/ 2309 h 3830786"/>
                  <a:gd name="connsiteX5" fmla="*/ 1173740 w 1218694"/>
                  <a:gd name="connsiteY5" fmla="*/ 1884379 h 3830786"/>
                  <a:gd name="connsiteX6" fmla="*/ 1205227 w 1218694"/>
                  <a:gd name="connsiteY6" fmla="*/ 3748683 h 3830786"/>
                  <a:gd name="connsiteX0" fmla="*/ 1203249 w 1216716"/>
                  <a:gd name="connsiteY0" fmla="*/ 3748683 h 3830786"/>
                  <a:gd name="connsiteX1" fmla="*/ 425532 w 1216716"/>
                  <a:gd name="connsiteY1" fmla="*/ 3180520 h 3830786"/>
                  <a:gd name="connsiteX2" fmla="*/ 92752 w 1216716"/>
                  <a:gd name="connsiteY2" fmla="*/ 1951317 h 3830786"/>
                  <a:gd name="connsiteX3" fmla="*/ 81505 w 1216716"/>
                  <a:gd name="connsiteY3" fmla="*/ 889471 h 3830786"/>
                  <a:gd name="connsiteX4" fmla="*/ 1198400 w 1216716"/>
                  <a:gd name="connsiteY4" fmla="*/ 2309 h 3830786"/>
                  <a:gd name="connsiteX5" fmla="*/ 1171762 w 1216716"/>
                  <a:gd name="connsiteY5" fmla="*/ 1884379 h 3830786"/>
                  <a:gd name="connsiteX6" fmla="*/ 1203249 w 1216716"/>
                  <a:gd name="connsiteY6" fmla="*/ 3748683 h 3830786"/>
                  <a:gd name="connsiteX0" fmla="*/ 1162731 w 1176198"/>
                  <a:gd name="connsiteY0" fmla="*/ 3748683 h 3830786"/>
                  <a:gd name="connsiteX1" fmla="*/ 385014 w 1176198"/>
                  <a:gd name="connsiteY1" fmla="*/ 3180520 h 3830786"/>
                  <a:gd name="connsiteX2" fmla="*/ 229788 w 1176198"/>
                  <a:gd name="connsiteY2" fmla="*/ 1951317 h 3830786"/>
                  <a:gd name="connsiteX3" fmla="*/ 40987 w 1176198"/>
                  <a:gd name="connsiteY3" fmla="*/ 889471 h 3830786"/>
                  <a:gd name="connsiteX4" fmla="*/ 1157882 w 1176198"/>
                  <a:gd name="connsiteY4" fmla="*/ 2309 h 3830786"/>
                  <a:gd name="connsiteX5" fmla="*/ 1131244 w 1176198"/>
                  <a:gd name="connsiteY5" fmla="*/ 1884379 h 3830786"/>
                  <a:gd name="connsiteX6" fmla="*/ 1162731 w 117619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63509 w 1176976"/>
                  <a:gd name="connsiteY0" fmla="*/ 3748683 h 3830786"/>
                  <a:gd name="connsiteX1" fmla="*/ 385792 w 1176976"/>
                  <a:gd name="connsiteY1" fmla="*/ 3180520 h 3830786"/>
                  <a:gd name="connsiteX2" fmla="*/ 230566 w 1176976"/>
                  <a:gd name="connsiteY2" fmla="*/ 1951317 h 3830786"/>
                  <a:gd name="connsiteX3" fmla="*/ 41765 w 1176976"/>
                  <a:gd name="connsiteY3" fmla="*/ 889471 h 3830786"/>
                  <a:gd name="connsiteX4" fmla="*/ 1158660 w 1176976"/>
                  <a:gd name="connsiteY4" fmla="*/ 2309 h 3830786"/>
                  <a:gd name="connsiteX5" fmla="*/ 1132022 w 1176976"/>
                  <a:gd name="connsiteY5" fmla="*/ 1884379 h 3830786"/>
                  <a:gd name="connsiteX6" fmla="*/ 1163509 w 1176976"/>
                  <a:gd name="connsiteY6" fmla="*/ 3748683 h 3830786"/>
                  <a:gd name="connsiteX0" fmla="*/ 1027775 w 1041242"/>
                  <a:gd name="connsiteY0" fmla="*/ 3748480 h 3830583"/>
                  <a:gd name="connsiteX1" fmla="*/ 250058 w 1041242"/>
                  <a:gd name="connsiteY1" fmla="*/ 3180317 h 3830583"/>
                  <a:gd name="connsiteX2" fmla="*/ 94832 w 1041242"/>
                  <a:gd name="connsiteY2" fmla="*/ 1951114 h 3830583"/>
                  <a:gd name="connsiteX3" fmla="*/ 119095 w 1041242"/>
                  <a:gd name="connsiteY3" fmla="*/ 951411 h 3830583"/>
                  <a:gd name="connsiteX4" fmla="*/ 1022926 w 1041242"/>
                  <a:gd name="connsiteY4" fmla="*/ 2106 h 3830583"/>
                  <a:gd name="connsiteX5" fmla="*/ 996288 w 1041242"/>
                  <a:gd name="connsiteY5" fmla="*/ 1884176 h 3830583"/>
                  <a:gd name="connsiteX6" fmla="*/ 1027775 w 1041242"/>
                  <a:gd name="connsiteY6" fmla="*/ 3748480 h 3830583"/>
                  <a:gd name="connsiteX0" fmla="*/ 1027775 w 1041242"/>
                  <a:gd name="connsiteY0" fmla="*/ 3748464 h 3830567"/>
                  <a:gd name="connsiteX1" fmla="*/ 250058 w 1041242"/>
                  <a:gd name="connsiteY1" fmla="*/ 3180301 h 3830567"/>
                  <a:gd name="connsiteX2" fmla="*/ 94832 w 1041242"/>
                  <a:gd name="connsiteY2" fmla="*/ 1951098 h 3830567"/>
                  <a:gd name="connsiteX3" fmla="*/ 119095 w 1041242"/>
                  <a:gd name="connsiteY3" fmla="*/ 951395 h 3830567"/>
                  <a:gd name="connsiteX4" fmla="*/ 1022926 w 1041242"/>
                  <a:gd name="connsiteY4" fmla="*/ 2090 h 3830567"/>
                  <a:gd name="connsiteX5" fmla="*/ 996288 w 1041242"/>
                  <a:gd name="connsiteY5" fmla="*/ 1884160 h 3830567"/>
                  <a:gd name="connsiteX6" fmla="*/ 1027775 w 1041242"/>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065 h 3830168"/>
                  <a:gd name="connsiteX1" fmla="*/ 303464 w 1094648"/>
                  <a:gd name="connsiteY1" fmla="*/ 3179902 h 3830168"/>
                  <a:gd name="connsiteX2" fmla="*/ 148238 w 1094648"/>
                  <a:gd name="connsiteY2" fmla="*/ 1950699 h 3830168"/>
                  <a:gd name="connsiteX3" fmla="*/ 172501 w 1094648"/>
                  <a:gd name="connsiteY3" fmla="*/ 950996 h 3830168"/>
                  <a:gd name="connsiteX4" fmla="*/ 1076332 w 1094648"/>
                  <a:gd name="connsiteY4" fmla="*/ 1691 h 3830168"/>
                  <a:gd name="connsiteX5" fmla="*/ 1049694 w 1094648"/>
                  <a:gd name="connsiteY5" fmla="*/ 1883761 h 3830168"/>
                  <a:gd name="connsiteX6" fmla="*/ 1081181 w 1094648"/>
                  <a:gd name="connsiteY6" fmla="*/ 3748065 h 3830168"/>
                  <a:gd name="connsiteX0" fmla="*/ 1081181 w 1094648"/>
                  <a:gd name="connsiteY0" fmla="*/ 3748062 h 3830165"/>
                  <a:gd name="connsiteX1" fmla="*/ 303464 w 1094648"/>
                  <a:gd name="connsiteY1" fmla="*/ 3179899 h 3830165"/>
                  <a:gd name="connsiteX2" fmla="*/ 148238 w 1094648"/>
                  <a:gd name="connsiteY2" fmla="*/ 1950696 h 3830165"/>
                  <a:gd name="connsiteX3" fmla="*/ 172501 w 1094648"/>
                  <a:gd name="connsiteY3" fmla="*/ 950993 h 3830165"/>
                  <a:gd name="connsiteX4" fmla="*/ 1076332 w 1094648"/>
                  <a:gd name="connsiteY4" fmla="*/ 1688 h 3830165"/>
                  <a:gd name="connsiteX5" fmla="*/ 1049694 w 1094648"/>
                  <a:gd name="connsiteY5" fmla="*/ 1883758 h 3830165"/>
                  <a:gd name="connsiteX6" fmla="*/ 1081181 w 1094648"/>
                  <a:gd name="connsiteY6" fmla="*/ 3748062 h 3830165"/>
                  <a:gd name="connsiteX0" fmla="*/ 1081181 w 1094648"/>
                  <a:gd name="connsiteY0" fmla="*/ 3748004 h 3830107"/>
                  <a:gd name="connsiteX1" fmla="*/ 303464 w 1094648"/>
                  <a:gd name="connsiteY1" fmla="*/ 3179841 h 3830107"/>
                  <a:gd name="connsiteX2" fmla="*/ 148238 w 1094648"/>
                  <a:gd name="connsiteY2" fmla="*/ 1950638 h 3830107"/>
                  <a:gd name="connsiteX3" fmla="*/ 172501 w 1094648"/>
                  <a:gd name="connsiteY3" fmla="*/ 950935 h 3830107"/>
                  <a:gd name="connsiteX4" fmla="*/ 1076332 w 1094648"/>
                  <a:gd name="connsiteY4" fmla="*/ 1630 h 3830107"/>
                  <a:gd name="connsiteX5" fmla="*/ 1049694 w 1094648"/>
                  <a:gd name="connsiteY5" fmla="*/ 1883700 h 3830107"/>
                  <a:gd name="connsiteX6" fmla="*/ 1081181 w 1094648"/>
                  <a:gd name="connsiteY6" fmla="*/ 3748004 h 3830107"/>
                  <a:gd name="connsiteX0" fmla="*/ 1081181 w 1094648"/>
                  <a:gd name="connsiteY0" fmla="*/ 3749689 h 3831792"/>
                  <a:gd name="connsiteX1" fmla="*/ 303464 w 1094648"/>
                  <a:gd name="connsiteY1" fmla="*/ 3181526 h 3831792"/>
                  <a:gd name="connsiteX2" fmla="*/ 148238 w 1094648"/>
                  <a:gd name="connsiteY2" fmla="*/ 1952323 h 3831792"/>
                  <a:gd name="connsiteX3" fmla="*/ 172501 w 1094648"/>
                  <a:gd name="connsiteY3" fmla="*/ 952620 h 3831792"/>
                  <a:gd name="connsiteX4" fmla="*/ 1076332 w 1094648"/>
                  <a:gd name="connsiteY4" fmla="*/ 3315 h 3831792"/>
                  <a:gd name="connsiteX5" fmla="*/ 1049694 w 1094648"/>
                  <a:gd name="connsiteY5" fmla="*/ 1885385 h 3831792"/>
                  <a:gd name="connsiteX6" fmla="*/ 1081181 w 1094648"/>
                  <a:gd name="connsiteY6" fmla="*/ 3749689 h 3831792"/>
                  <a:gd name="connsiteX0" fmla="*/ 1064177 w 1077644"/>
                  <a:gd name="connsiteY0" fmla="*/ 3749689 h 3831792"/>
                  <a:gd name="connsiteX1" fmla="*/ 286460 w 1077644"/>
                  <a:gd name="connsiteY1" fmla="*/ 3181526 h 3831792"/>
                  <a:gd name="connsiteX2" fmla="*/ 131234 w 1077644"/>
                  <a:gd name="connsiteY2" fmla="*/ 1952323 h 3831792"/>
                  <a:gd name="connsiteX3" fmla="*/ 155497 w 1077644"/>
                  <a:gd name="connsiteY3" fmla="*/ 952620 h 3831792"/>
                  <a:gd name="connsiteX4" fmla="*/ 1059328 w 1077644"/>
                  <a:gd name="connsiteY4" fmla="*/ 3315 h 3831792"/>
                  <a:gd name="connsiteX5" fmla="*/ 1032690 w 1077644"/>
                  <a:gd name="connsiteY5" fmla="*/ 1885385 h 3831792"/>
                  <a:gd name="connsiteX6" fmla="*/ 1064177 w 1077644"/>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09253 h 3791356"/>
                  <a:gd name="connsiteX1" fmla="*/ 296424 w 1087608"/>
                  <a:gd name="connsiteY1" fmla="*/ 3141090 h 3791356"/>
                  <a:gd name="connsiteX2" fmla="*/ 141198 w 1087608"/>
                  <a:gd name="connsiteY2" fmla="*/ 1911887 h 3791356"/>
                  <a:gd name="connsiteX3" fmla="*/ 165461 w 1087608"/>
                  <a:gd name="connsiteY3" fmla="*/ 912184 h 3791356"/>
                  <a:gd name="connsiteX4" fmla="*/ 1059459 w 1087608"/>
                  <a:gd name="connsiteY4" fmla="*/ 2208 h 3791356"/>
                  <a:gd name="connsiteX5" fmla="*/ 1042654 w 1087608"/>
                  <a:gd name="connsiteY5" fmla="*/ 1844949 h 3791356"/>
                  <a:gd name="connsiteX6" fmla="*/ 1074141 w 1087608"/>
                  <a:gd name="connsiteY6" fmla="*/ 3709253 h 3791356"/>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1899 h 3914002"/>
                  <a:gd name="connsiteX1" fmla="*/ 296424 w 1087608"/>
                  <a:gd name="connsiteY1" fmla="*/ 3263736 h 3914002"/>
                  <a:gd name="connsiteX2" fmla="*/ 141198 w 1087608"/>
                  <a:gd name="connsiteY2" fmla="*/ 2034533 h 3914002"/>
                  <a:gd name="connsiteX3" fmla="*/ 165461 w 1087608"/>
                  <a:gd name="connsiteY3" fmla="*/ 1034830 h 3914002"/>
                  <a:gd name="connsiteX4" fmla="*/ 231700 w 1087608"/>
                  <a:gd name="connsiteY4" fmla="*/ 243560 h 3914002"/>
                  <a:gd name="connsiteX5" fmla="*/ 1059459 w 1087608"/>
                  <a:gd name="connsiteY5" fmla="*/ 124854 h 3914002"/>
                  <a:gd name="connsiteX6" fmla="*/ 1042654 w 1087608"/>
                  <a:gd name="connsiteY6" fmla="*/ 1967595 h 3914002"/>
                  <a:gd name="connsiteX7" fmla="*/ 1074141 w 1087608"/>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95158 w 1108625"/>
                  <a:gd name="connsiteY0" fmla="*/ 3831899 h 3914002"/>
                  <a:gd name="connsiteX1" fmla="*/ 317441 w 1108625"/>
                  <a:gd name="connsiteY1" fmla="*/ 3263736 h 3914002"/>
                  <a:gd name="connsiteX2" fmla="*/ 113054 w 1108625"/>
                  <a:gd name="connsiteY2" fmla="*/ 2152520 h 3914002"/>
                  <a:gd name="connsiteX3" fmla="*/ 107820 w 1108625"/>
                  <a:gd name="connsiteY3" fmla="*/ 1241307 h 3914002"/>
                  <a:gd name="connsiteX4" fmla="*/ 252717 w 1108625"/>
                  <a:gd name="connsiteY4" fmla="*/ 243560 h 3914002"/>
                  <a:gd name="connsiteX5" fmla="*/ 1080476 w 1108625"/>
                  <a:gd name="connsiteY5" fmla="*/ 124854 h 3914002"/>
                  <a:gd name="connsiteX6" fmla="*/ 1063671 w 1108625"/>
                  <a:gd name="connsiteY6" fmla="*/ 1967595 h 3914002"/>
                  <a:gd name="connsiteX7" fmla="*/ 1095158 w 1108625"/>
                  <a:gd name="connsiteY7" fmla="*/ 3831899 h 3914002"/>
                  <a:gd name="connsiteX0" fmla="*/ 1062120 w 1075587"/>
                  <a:gd name="connsiteY0" fmla="*/ 3831899 h 3914002"/>
                  <a:gd name="connsiteX1" fmla="*/ 284403 w 1075587"/>
                  <a:gd name="connsiteY1" fmla="*/ 3263736 h 3914002"/>
                  <a:gd name="connsiteX2" fmla="*/ 80016 w 1075587"/>
                  <a:gd name="connsiteY2" fmla="*/ 2152520 h 3914002"/>
                  <a:gd name="connsiteX3" fmla="*/ 74782 w 1075587"/>
                  <a:gd name="connsiteY3" fmla="*/ 1241307 h 3914002"/>
                  <a:gd name="connsiteX4" fmla="*/ 219679 w 1075587"/>
                  <a:gd name="connsiteY4" fmla="*/ 243560 h 3914002"/>
                  <a:gd name="connsiteX5" fmla="*/ 1047438 w 1075587"/>
                  <a:gd name="connsiteY5" fmla="*/ 124854 h 3914002"/>
                  <a:gd name="connsiteX6" fmla="*/ 1030633 w 1075587"/>
                  <a:gd name="connsiteY6" fmla="*/ 1967595 h 3914002"/>
                  <a:gd name="connsiteX7" fmla="*/ 1062120 w 1075587"/>
                  <a:gd name="connsiteY7" fmla="*/ 3831899 h 3914002"/>
                  <a:gd name="connsiteX0" fmla="*/ 1053764 w 1067231"/>
                  <a:gd name="connsiteY0" fmla="*/ 3831899 h 3914002"/>
                  <a:gd name="connsiteX1" fmla="*/ 276047 w 1067231"/>
                  <a:gd name="connsiteY1" fmla="*/ 3263736 h 3914002"/>
                  <a:gd name="connsiteX2" fmla="*/ 71660 w 1067231"/>
                  <a:gd name="connsiteY2" fmla="*/ 2152520 h 3914002"/>
                  <a:gd name="connsiteX3" fmla="*/ 66426 w 1067231"/>
                  <a:gd name="connsiteY3" fmla="*/ 1241307 h 3914002"/>
                  <a:gd name="connsiteX4" fmla="*/ 211323 w 1067231"/>
                  <a:gd name="connsiteY4" fmla="*/ 243560 h 3914002"/>
                  <a:gd name="connsiteX5" fmla="*/ 1039082 w 1067231"/>
                  <a:gd name="connsiteY5" fmla="*/ 124854 h 3914002"/>
                  <a:gd name="connsiteX6" fmla="*/ 1022277 w 1067231"/>
                  <a:gd name="connsiteY6" fmla="*/ 1967595 h 3914002"/>
                  <a:gd name="connsiteX7" fmla="*/ 1053764 w 1067231"/>
                  <a:gd name="connsiteY7" fmla="*/ 3831899 h 3914002"/>
                  <a:gd name="connsiteX0" fmla="*/ 1010004 w 1023471"/>
                  <a:gd name="connsiteY0" fmla="*/ 3831899 h 3914002"/>
                  <a:gd name="connsiteX1" fmla="*/ 232287 w 1023471"/>
                  <a:gd name="connsiteY1" fmla="*/ 3263736 h 3914002"/>
                  <a:gd name="connsiteX2" fmla="*/ 27900 w 1023471"/>
                  <a:gd name="connsiteY2" fmla="*/ 2152520 h 3914002"/>
                  <a:gd name="connsiteX3" fmla="*/ 22666 w 1023471"/>
                  <a:gd name="connsiteY3" fmla="*/ 1241307 h 3914002"/>
                  <a:gd name="connsiteX4" fmla="*/ 167563 w 1023471"/>
                  <a:gd name="connsiteY4" fmla="*/ 243560 h 3914002"/>
                  <a:gd name="connsiteX5" fmla="*/ 995322 w 1023471"/>
                  <a:gd name="connsiteY5" fmla="*/ 124854 h 3914002"/>
                  <a:gd name="connsiteX6" fmla="*/ 978517 w 1023471"/>
                  <a:gd name="connsiteY6" fmla="*/ 1967595 h 3914002"/>
                  <a:gd name="connsiteX7" fmla="*/ 1010004 w 1023471"/>
                  <a:gd name="connsiteY7" fmla="*/ 3831899 h 3914002"/>
                  <a:gd name="connsiteX0" fmla="*/ 1034969 w 1048436"/>
                  <a:gd name="connsiteY0" fmla="*/ 3831899 h 3924694"/>
                  <a:gd name="connsiteX1" fmla="*/ 198262 w 1048436"/>
                  <a:gd name="connsiteY1" fmla="*/ 3342394 h 3924694"/>
                  <a:gd name="connsiteX2" fmla="*/ 52865 w 1048436"/>
                  <a:gd name="connsiteY2" fmla="*/ 2152520 h 3924694"/>
                  <a:gd name="connsiteX3" fmla="*/ 47631 w 1048436"/>
                  <a:gd name="connsiteY3" fmla="*/ 1241307 h 3924694"/>
                  <a:gd name="connsiteX4" fmla="*/ 192528 w 1048436"/>
                  <a:gd name="connsiteY4" fmla="*/ 243560 h 3924694"/>
                  <a:gd name="connsiteX5" fmla="*/ 1020287 w 1048436"/>
                  <a:gd name="connsiteY5" fmla="*/ 124854 h 3924694"/>
                  <a:gd name="connsiteX6" fmla="*/ 1003482 w 1048436"/>
                  <a:gd name="connsiteY6" fmla="*/ 1967595 h 3924694"/>
                  <a:gd name="connsiteX7" fmla="*/ 1034969 w 1048436"/>
                  <a:gd name="connsiteY7" fmla="*/ 3831899 h 3924694"/>
                  <a:gd name="connsiteX0" fmla="*/ 1034969 w 1101326"/>
                  <a:gd name="connsiteY0" fmla="*/ 3831899 h 3924694"/>
                  <a:gd name="connsiteX1" fmla="*/ 198262 w 1101326"/>
                  <a:gd name="connsiteY1" fmla="*/ 3342394 h 3924694"/>
                  <a:gd name="connsiteX2" fmla="*/ 52865 w 1101326"/>
                  <a:gd name="connsiteY2" fmla="*/ 2152520 h 3924694"/>
                  <a:gd name="connsiteX3" fmla="*/ 47631 w 1101326"/>
                  <a:gd name="connsiteY3" fmla="*/ 1241307 h 3924694"/>
                  <a:gd name="connsiteX4" fmla="*/ 192528 w 1101326"/>
                  <a:gd name="connsiteY4" fmla="*/ 243560 h 3924694"/>
                  <a:gd name="connsiteX5" fmla="*/ 1020287 w 1101326"/>
                  <a:gd name="connsiteY5" fmla="*/ 124854 h 3924694"/>
                  <a:gd name="connsiteX6" fmla="*/ 1003482 w 1101326"/>
                  <a:gd name="connsiteY6" fmla="*/ 1967595 h 3924694"/>
                  <a:gd name="connsiteX7" fmla="*/ 1050040 w 1101326"/>
                  <a:gd name="connsiteY7" fmla="*/ 2585974 h 3924694"/>
                  <a:gd name="connsiteX8" fmla="*/ 1034969 w 1101326"/>
                  <a:gd name="connsiteY8"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08309"/>
                  <a:gd name="connsiteY0" fmla="*/ 3831899 h 3924694"/>
                  <a:gd name="connsiteX1" fmla="*/ 198262 w 1108309"/>
                  <a:gd name="connsiteY1" fmla="*/ 3342394 h 3924694"/>
                  <a:gd name="connsiteX2" fmla="*/ 52865 w 1108309"/>
                  <a:gd name="connsiteY2" fmla="*/ 2152520 h 3924694"/>
                  <a:gd name="connsiteX3" fmla="*/ 47631 w 1108309"/>
                  <a:gd name="connsiteY3" fmla="*/ 1241307 h 3924694"/>
                  <a:gd name="connsiteX4" fmla="*/ 192528 w 1108309"/>
                  <a:gd name="connsiteY4" fmla="*/ 243560 h 3924694"/>
                  <a:gd name="connsiteX5" fmla="*/ 1020287 w 1108309"/>
                  <a:gd name="connsiteY5" fmla="*/ 124854 h 3924694"/>
                  <a:gd name="connsiteX6" fmla="*/ 1003482 w 1108309"/>
                  <a:gd name="connsiteY6" fmla="*/ 1967595 h 3924694"/>
                  <a:gd name="connsiteX7" fmla="*/ 1050040 w 1108309"/>
                  <a:gd name="connsiteY7" fmla="*/ 2585974 h 3924694"/>
                  <a:gd name="connsiteX8" fmla="*/ 1060069 w 1108309"/>
                  <a:gd name="connsiteY8" fmla="*/ 3416554 h 3924694"/>
                  <a:gd name="connsiteX9" fmla="*/ 1034969 w 1108309"/>
                  <a:gd name="connsiteY9" fmla="*/ 3831899 h 3924694"/>
                  <a:gd name="connsiteX0" fmla="*/ 1034969 w 1063489"/>
                  <a:gd name="connsiteY0" fmla="*/ 3831899 h 3924694"/>
                  <a:gd name="connsiteX1" fmla="*/ 198262 w 1063489"/>
                  <a:gd name="connsiteY1" fmla="*/ 3342394 h 3924694"/>
                  <a:gd name="connsiteX2" fmla="*/ 52865 w 1063489"/>
                  <a:gd name="connsiteY2" fmla="*/ 2152520 h 3924694"/>
                  <a:gd name="connsiteX3" fmla="*/ 47631 w 1063489"/>
                  <a:gd name="connsiteY3" fmla="*/ 1241307 h 3924694"/>
                  <a:gd name="connsiteX4" fmla="*/ 192528 w 1063489"/>
                  <a:gd name="connsiteY4" fmla="*/ 243560 h 3924694"/>
                  <a:gd name="connsiteX5" fmla="*/ 1020287 w 1063489"/>
                  <a:gd name="connsiteY5" fmla="*/ 124854 h 3924694"/>
                  <a:gd name="connsiteX6" fmla="*/ 1003482 w 1063489"/>
                  <a:gd name="connsiteY6" fmla="*/ 1967595 h 3924694"/>
                  <a:gd name="connsiteX7" fmla="*/ 1050040 w 1063489"/>
                  <a:gd name="connsiteY7" fmla="*/ 2585974 h 3924694"/>
                  <a:gd name="connsiteX8" fmla="*/ 1060069 w 1063489"/>
                  <a:gd name="connsiteY8" fmla="*/ 3416554 h 3924694"/>
                  <a:gd name="connsiteX9" fmla="*/ 1034969 w 1063489"/>
                  <a:gd name="connsiteY9" fmla="*/ 3831899 h 3924694"/>
                  <a:gd name="connsiteX0" fmla="*/ 1095122 w 1108594"/>
                  <a:gd name="connsiteY0" fmla="*/ 3892859 h 3977168"/>
                  <a:gd name="connsiteX1" fmla="*/ 198262 w 1108594"/>
                  <a:gd name="connsiteY1" fmla="*/ 3342394 h 3977168"/>
                  <a:gd name="connsiteX2" fmla="*/ 52865 w 1108594"/>
                  <a:gd name="connsiteY2" fmla="*/ 2152520 h 3977168"/>
                  <a:gd name="connsiteX3" fmla="*/ 47631 w 1108594"/>
                  <a:gd name="connsiteY3" fmla="*/ 1241307 h 3977168"/>
                  <a:gd name="connsiteX4" fmla="*/ 192528 w 1108594"/>
                  <a:gd name="connsiteY4" fmla="*/ 243560 h 3977168"/>
                  <a:gd name="connsiteX5" fmla="*/ 1020287 w 1108594"/>
                  <a:gd name="connsiteY5" fmla="*/ 124854 h 3977168"/>
                  <a:gd name="connsiteX6" fmla="*/ 1003482 w 1108594"/>
                  <a:gd name="connsiteY6" fmla="*/ 1967595 h 3977168"/>
                  <a:gd name="connsiteX7" fmla="*/ 1050040 w 1108594"/>
                  <a:gd name="connsiteY7" fmla="*/ 2585974 h 3977168"/>
                  <a:gd name="connsiteX8" fmla="*/ 1060069 w 1108594"/>
                  <a:gd name="connsiteY8" fmla="*/ 3416554 h 3977168"/>
                  <a:gd name="connsiteX9" fmla="*/ 1095122 w 1108594"/>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03482 w 1095122"/>
                  <a:gd name="connsiteY6" fmla="*/ 19675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38572 w 1095122"/>
                  <a:gd name="connsiteY6" fmla="*/ 17770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225"/>
                  <a:gd name="connsiteY0" fmla="*/ 3892859 h 3977168"/>
                  <a:gd name="connsiteX1" fmla="*/ 198262 w 1095225"/>
                  <a:gd name="connsiteY1" fmla="*/ 3342394 h 3977168"/>
                  <a:gd name="connsiteX2" fmla="*/ 52865 w 1095225"/>
                  <a:gd name="connsiteY2" fmla="*/ 2152520 h 3977168"/>
                  <a:gd name="connsiteX3" fmla="*/ 47631 w 1095225"/>
                  <a:gd name="connsiteY3" fmla="*/ 1241307 h 3977168"/>
                  <a:gd name="connsiteX4" fmla="*/ 192528 w 1095225"/>
                  <a:gd name="connsiteY4" fmla="*/ 243560 h 3977168"/>
                  <a:gd name="connsiteX5" fmla="*/ 1020287 w 1095225"/>
                  <a:gd name="connsiteY5" fmla="*/ 124854 h 3977168"/>
                  <a:gd name="connsiteX6" fmla="*/ 1065078 w 1095225"/>
                  <a:gd name="connsiteY6" fmla="*/ 764794 h 3977168"/>
                  <a:gd name="connsiteX7" fmla="*/ 1038572 w 1095225"/>
                  <a:gd name="connsiteY7" fmla="*/ 1777095 h 3977168"/>
                  <a:gd name="connsiteX8" fmla="*/ 1050040 w 1095225"/>
                  <a:gd name="connsiteY8" fmla="*/ 2585974 h 3977168"/>
                  <a:gd name="connsiteX9" fmla="*/ 1060069 w 1095225"/>
                  <a:gd name="connsiteY9" fmla="*/ 3416554 h 3977168"/>
                  <a:gd name="connsiteX10" fmla="*/ 1095122 w 1095225"/>
                  <a:gd name="connsiteY10"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65078 w 1095122"/>
                  <a:gd name="connsiteY6" fmla="*/ 764794 h 3977168"/>
                  <a:gd name="connsiteX7" fmla="*/ 1038572 w 1095122"/>
                  <a:gd name="connsiteY7" fmla="*/ 1777095 h 3977168"/>
                  <a:gd name="connsiteX8" fmla="*/ 1050040 w 1095122"/>
                  <a:gd name="connsiteY8" fmla="*/ 2585974 h 3977168"/>
                  <a:gd name="connsiteX9" fmla="*/ 1060069 w 1095122"/>
                  <a:gd name="connsiteY9" fmla="*/ 3416554 h 3977168"/>
                  <a:gd name="connsiteX10" fmla="*/ 1095122 w 1095122"/>
                  <a:gd name="connsiteY10" fmla="*/ 3892859 h 3977168"/>
                  <a:gd name="connsiteX0" fmla="*/ 1095122 w 1095122"/>
                  <a:gd name="connsiteY0" fmla="*/ 3951183 h 4035492"/>
                  <a:gd name="connsiteX1" fmla="*/ 198262 w 1095122"/>
                  <a:gd name="connsiteY1" fmla="*/ 3400718 h 4035492"/>
                  <a:gd name="connsiteX2" fmla="*/ 52865 w 1095122"/>
                  <a:gd name="connsiteY2" fmla="*/ 2210844 h 4035492"/>
                  <a:gd name="connsiteX3" fmla="*/ 47631 w 1095122"/>
                  <a:gd name="connsiteY3" fmla="*/ 1299631 h 4035492"/>
                  <a:gd name="connsiteX4" fmla="*/ 192528 w 1095122"/>
                  <a:gd name="connsiteY4" fmla="*/ 301884 h 4035492"/>
                  <a:gd name="connsiteX5" fmla="*/ 1040340 w 1095122"/>
                  <a:gd name="connsiteY5" fmla="*/ 106978 h 4035492"/>
                  <a:gd name="connsiteX6" fmla="*/ 1065078 w 1095122"/>
                  <a:gd name="connsiteY6" fmla="*/ 823118 h 4035492"/>
                  <a:gd name="connsiteX7" fmla="*/ 1038572 w 1095122"/>
                  <a:gd name="connsiteY7" fmla="*/ 1835419 h 4035492"/>
                  <a:gd name="connsiteX8" fmla="*/ 1050040 w 1095122"/>
                  <a:gd name="connsiteY8" fmla="*/ 2644298 h 4035492"/>
                  <a:gd name="connsiteX9" fmla="*/ 1060069 w 1095122"/>
                  <a:gd name="connsiteY9" fmla="*/ 3474878 h 4035492"/>
                  <a:gd name="connsiteX10" fmla="*/ 1095122 w 1095122"/>
                  <a:gd name="connsiteY10" fmla="*/ 3951183 h 4035492"/>
                  <a:gd name="connsiteX0" fmla="*/ 1095122 w 1095122"/>
                  <a:gd name="connsiteY0" fmla="*/ 3899757 h 3984066"/>
                  <a:gd name="connsiteX1" fmla="*/ 198262 w 1095122"/>
                  <a:gd name="connsiteY1" fmla="*/ 3349292 h 3984066"/>
                  <a:gd name="connsiteX2" fmla="*/ 52865 w 1095122"/>
                  <a:gd name="connsiteY2" fmla="*/ 2159418 h 3984066"/>
                  <a:gd name="connsiteX3" fmla="*/ 47631 w 1095122"/>
                  <a:gd name="connsiteY3" fmla="*/ 1248205 h 3984066"/>
                  <a:gd name="connsiteX4" fmla="*/ 192528 w 1095122"/>
                  <a:gd name="connsiteY4" fmla="*/ 250458 h 3984066"/>
                  <a:gd name="connsiteX5" fmla="*/ 1040340 w 1095122"/>
                  <a:gd name="connsiteY5" fmla="*/ 55552 h 3984066"/>
                  <a:gd name="connsiteX6" fmla="*/ 1065078 w 1095122"/>
                  <a:gd name="connsiteY6" fmla="*/ 771692 h 3984066"/>
                  <a:gd name="connsiteX7" fmla="*/ 1038572 w 1095122"/>
                  <a:gd name="connsiteY7" fmla="*/ 1783993 h 3984066"/>
                  <a:gd name="connsiteX8" fmla="*/ 1050040 w 1095122"/>
                  <a:gd name="connsiteY8" fmla="*/ 2592872 h 3984066"/>
                  <a:gd name="connsiteX9" fmla="*/ 1060069 w 1095122"/>
                  <a:gd name="connsiteY9" fmla="*/ 3423452 h 3984066"/>
                  <a:gd name="connsiteX10" fmla="*/ 1095122 w 1095122"/>
                  <a:gd name="connsiteY10" fmla="*/ 3899757 h 3984066"/>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80699 w 1080699"/>
                  <a:gd name="connsiteY0" fmla="*/ 3894275 h 3978584"/>
                  <a:gd name="connsiteX1" fmla="*/ 183839 w 1080699"/>
                  <a:gd name="connsiteY1" fmla="*/ 3343810 h 3978584"/>
                  <a:gd name="connsiteX2" fmla="*/ 38442 w 1080699"/>
                  <a:gd name="connsiteY2" fmla="*/ 2153936 h 3978584"/>
                  <a:gd name="connsiteX3" fmla="*/ 88348 w 1080699"/>
                  <a:gd name="connsiteY3" fmla="*/ 1269393 h 3978584"/>
                  <a:gd name="connsiteX4" fmla="*/ 228234 w 1080699"/>
                  <a:gd name="connsiteY4" fmla="*/ 279266 h 3978584"/>
                  <a:gd name="connsiteX5" fmla="*/ 1025917 w 1080699"/>
                  <a:gd name="connsiteY5" fmla="*/ 50070 h 3978584"/>
                  <a:gd name="connsiteX6" fmla="*/ 1050655 w 1080699"/>
                  <a:gd name="connsiteY6" fmla="*/ 766210 h 3978584"/>
                  <a:gd name="connsiteX7" fmla="*/ 1024149 w 1080699"/>
                  <a:gd name="connsiteY7" fmla="*/ 1778511 h 3978584"/>
                  <a:gd name="connsiteX8" fmla="*/ 1035617 w 1080699"/>
                  <a:gd name="connsiteY8" fmla="*/ 2587390 h 3978584"/>
                  <a:gd name="connsiteX9" fmla="*/ 1045646 w 1080699"/>
                  <a:gd name="connsiteY9" fmla="*/ 3417970 h 3978584"/>
                  <a:gd name="connsiteX10" fmla="*/ 1080699 w 1080699"/>
                  <a:gd name="connsiteY10" fmla="*/ 3894275 h 3978584"/>
                  <a:gd name="connsiteX0" fmla="*/ 1080699 w 1080699"/>
                  <a:gd name="connsiteY0" fmla="*/ 3944221 h 4028530"/>
                  <a:gd name="connsiteX1" fmla="*/ 183839 w 1080699"/>
                  <a:gd name="connsiteY1" fmla="*/ 3393756 h 4028530"/>
                  <a:gd name="connsiteX2" fmla="*/ 38442 w 1080699"/>
                  <a:gd name="connsiteY2" fmla="*/ 2203882 h 4028530"/>
                  <a:gd name="connsiteX3" fmla="*/ 88348 w 1080699"/>
                  <a:gd name="connsiteY3" fmla="*/ 1319339 h 4028530"/>
                  <a:gd name="connsiteX4" fmla="*/ 228234 w 1080699"/>
                  <a:gd name="connsiteY4" fmla="*/ 329212 h 4028530"/>
                  <a:gd name="connsiteX5" fmla="*/ 1035942 w 1080699"/>
                  <a:gd name="connsiteY5" fmla="*/ 42866 h 4028530"/>
                  <a:gd name="connsiteX6" fmla="*/ 1050655 w 1080699"/>
                  <a:gd name="connsiteY6" fmla="*/ 816156 h 4028530"/>
                  <a:gd name="connsiteX7" fmla="*/ 1024149 w 1080699"/>
                  <a:gd name="connsiteY7" fmla="*/ 1828457 h 4028530"/>
                  <a:gd name="connsiteX8" fmla="*/ 1035617 w 1080699"/>
                  <a:gd name="connsiteY8" fmla="*/ 2637336 h 4028530"/>
                  <a:gd name="connsiteX9" fmla="*/ 1045646 w 1080699"/>
                  <a:gd name="connsiteY9" fmla="*/ 3467916 h 4028530"/>
                  <a:gd name="connsiteX10" fmla="*/ 1080699 w 1080699"/>
                  <a:gd name="connsiteY10" fmla="*/ 3944221 h 4028530"/>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24149 w 1080699"/>
                  <a:gd name="connsiteY7" fmla="*/ 1805911 h 4005984"/>
                  <a:gd name="connsiteX8" fmla="*/ 1035617 w 1080699"/>
                  <a:gd name="connsiteY8" fmla="*/ 2614790 h 4005984"/>
                  <a:gd name="connsiteX9" fmla="*/ 1045646 w 1080699"/>
                  <a:gd name="connsiteY9" fmla="*/ 3445370 h 4005984"/>
                  <a:gd name="connsiteX10" fmla="*/ 1080699 w 1080699"/>
                  <a:gd name="connsiteY10"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35617 w 1080699"/>
                  <a:gd name="connsiteY9" fmla="*/ 2614790 h 4005984"/>
                  <a:gd name="connsiteX10" fmla="*/ 1045646 w 1080699"/>
                  <a:gd name="connsiteY10" fmla="*/ 3445370 h 4005984"/>
                  <a:gd name="connsiteX11" fmla="*/ 1080699 w 1080699"/>
                  <a:gd name="connsiteY11"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60679 w 1080699"/>
                  <a:gd name="connsiteY9" fmla="*/ 2565260 h 4005984"/>
                  <a:gd name="connsiteX10" fmla="*/ 1045646 w 1080699"/>
                  <a:gd name="connsiteY10" fmla="*/ 3445370 h 4005984"/>
                  <a:gd name="connsiteX11" fmla="*/ 1080699 w 1080699"/>
                  <a:gd name="connsiteY11" fmla="*/ 3921675 h 400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0699" h="4005984">
                    <a:moveTo>
                      <a:pt x="1080699" y="3921675"/>
                    </a:moveTo>
                    <a:cubicBezTo>
                      <a:pt x="932653" y="4183566"/>
                      <a:pt x="232803" y="3789140"/>
                      <a:pt x="183839" y="3371210"/>
                    </a:cubicBezTo>
                    <a:cubicBezTo>
                      <a:pt x="-170674" y="2602565"/>
                      <a:pt x="109805" y="2520001"/>
                      <a:pt x="38442" y="2181336"/>
                    </a:cubicBezTo>
                    <a:cubicBezTo>
                      <a:pt x="-37622" y="1820360"/>
                      <a:pt x="116551" y="1609566"/>
                      <a:pt x="88348" y="1296793"/>
                    </a:cubicBezTo>
                    <a:cubicBezTo>
                      <a:pt x="59831" y="980538"/>
                      <a:pt x="-43562" y="565255"/>
                      <a:pt x="228234" y="306666"/>
                    </a:cubicBezTo>
                    <a:cubicBezTo>
                      <a:pt x="475560" y="135338"/>
                      <a:pt x="840924" y="-65008"/>
                      <a:pt x="1035942" y="20320"/>
                    </a:cubicBezTo>
                    <a:cubicBezTo>
                      <a:pt x="1039349" y="286897"/>
                      <a:pt x="1047608" y="518237"/>
                      <a:pt x="1050655" y="793610"/>
                    </a:cubicBezTo>
                    <a:cubicBezTo>
                      <a:pt x="1048094" y="1027267"/>
                      <a:pt x="1014970" y="1238303"/>
                      <a:pt x="1010552" y="1407020"/>
                    </a:cubicBezTo>
                    <a:cubicBezTo>
                      <a:pt x="1006134" y="1575737"/>
                      <a:pt x="1021642" y="1607156"/>
                      <a:pt x="1024149" y="1805911"/>
                    </a:cubicBezTo>
                    <a:cubicBezTo>
                      <a:pt x="1024095" y="2216098"/>
                      <a:pt x="1055431" y="2254543"/>
                      <a:pt x="1060679" y="2565260"/>
                    </a:cubicBezTo>
                    <a:cubicBezTo>
                      <a:pt x="1076792" y="2813103"/>
                      <a:pt x="1018086" y="3241526"/>
                      <a:pt x="1045646" y="3445370"/>
                    </a:cubicBezTo>
                    <a:cubicBezTo>
                      <a:pt x="1043134" y="3653024"/>
                      <a:pt x="1075636" y="3631775"/>
                      <a:pt x="1080699" y="3921675"/>
                    </a:cubicBezTo>
                    <a:close/>
                  </a:path>
                </a:pathLst>
              </a:custGeom>
              <a:grpFill/>
              <a:ln>
                <a:no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9" name="Teardrop 8"/>
              <p:cNvSpPr/>
              <p:nvPr/>
            </p:nvSpPr>
            <p:spPr>
              <a:xfrm>
                <a:off x="4801706" y="261747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ardrop 9"/>
              <p:cNvSpPr/>
              <p:nvPr/>
            </p:nvSpPr>
            <p:spPr>
              <a:xfrm>
                <a:off x="4218653" y="294955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Teardrop 10"/>
              <p:cNvSpPr/>
              <p:nvPr/>
            </p:nvSpPr>
            <p:spPr>
              <a:xfrm>
                <a:off x="6730426" y="305943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Teardrop 11"/>
              <p:cNvSpPr/>
              <p:nvPr/>
            </p:nvSpPr>
            <p:spPr>
              <a:xfrm>
                <a:off x="5445596" y="296799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Teardrop 12"/>
              <p:cNvSpPr/>
              <p:nvPr/>
            </p:nvSpPr>
            <p:spPr>
              <a:xfrm>
                <a:off x="5896406" y="2874584"/>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Teardrop 13"/>
              <p:cNvSpPr/>
              <p:nvPr/>
            </p:nvSpPr>
            <p:spPr>
              <a:xfrm>
                <a:off x="5178896" y="274701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Teardrop 14"/>
              <p:cNvSpPr/>
              <p:nvPr/>
            </p:nvSpPr>
            <p:spPr>
              <a:xfrm>
                <a:off x="4682736" y="2989007"/>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ardrop 15"/>
              <p:cNvSpPr/>
              <p:nvPr/>
            </p:nvSpPr>
            <p:spPr>
              <a:xfrm>
                <a:off x="6607646" y="256794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Teardrop 16"/>
              <p:cNvSpPr/>
              <p:nvPr/>
            </p:nvSpPr>
            <p:spPr>
              <a:xfrm>
                <a:off x="6977216" y="288798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 name="Teardrop 17"/>
              <p:cNvSpPr/>
              <p:nvPr/>
            </p:nvSpPr>
            <p:spPr>
              <a:xfrm>
                <a:off x="6281707" y="291108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7" name="Rounded Rectangle 4"/>
            <p:cNvSpPr/>
            <p:nvPr/>
          </p:nvSpPr>
          <p:spPr>
            <a:xfrm>
              <a:off x="2575756" y="3123068"/>
              <a:ext cx="4076136" cy="541464"/>
            </a:xfrm>
            <a:custGeom>
              <a:avLst/>
              <a:gdLst>
                <a:gd name="connsiteX0" fmla="*/ 0 w 4021393"/>
                <a:gd name="connsiteY0" fmla="*/ 104879 h 629264"/>
                <a:gd name="connsiteX1" fmla="*/ 104879 w 4021393"/>
                <a:gd name="connsiteY1" fmla="*/ 0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104879 h 629264"/>
                <a:gd name="connsiteX1" fmla="*/ 1383072 w 4021393"/>
                <a:gd name="connsiteY1" fmla="*/ 108155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3110269 w 4073831"/>
                <a:gd name="connsiteY5" fmla="*/ 539474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2176205 w 4073831"/>
                <a:gd name="connsiteY5" fmla="*/ 509977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0 w 4073831"/>
                <a:gd name="connsiteY7" fmla="*/ 444427 h 509977"/>
                <a:gd name="connsiteX8" fmla="*/ 0 w 4073831"/>
                <a:gd name="connsiteY8" fmla="*/ 24921 h 509977"/>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39329 w 4073831"/>
                <a:gd name="connsiteY7" fmla="*/ 355936 h 509977"/>
                <a:gd name="connsiteX8" fmla="*/ 0 w 4073831"/>
                <a:gd name="connsiteY8" fmla="*/ 24921 h 509977"/>
                <a:gd name="connsiteX0" fmla="*/ 23125 w 4096956"/>
                <a:gd name="connsiteY0" fmla="*/ 24921 h 509977"/>
                <a:gd name="connsiteX1" fmla="*/ 1406197 w 4096956"/>
                <a:gd name="connsiteY1" fmla="*/ 28197 h 509977"/>
                <a:gd name="connsiteX2" fmla="*/ 3261213 w 4096956"/>
                <a:gd name="connsiteY2" fmla="*/ 28197 h 509977"/>
                <a:gd name="connsiteX3" fmla="*/ 4044518 w 4096956"/>
                <a:gd name="connsiteY3" fmla="*/ 24921 h 509977"/>
                <a:gd name="connsiteX4" fmla="*/ 4044518 w 4096956"/>
                <a:gd name="connsiteY4" fmla="*/ 444427 h 509977"/>
                <a:gd name="connsiteX5" fmla="*/ 2199330 w 4096956"/>
                <a:gd name="connsiteY5" fmla="*/ 509977 h 509977"/>
                <a:gd name="connsiteX6" fmla="*/ 481965 w 4096956"/>
                <a:gd name="connsiteY6" fmla="*/ 490312 h 509977"/>
                <a:gd name="connsiteX7" fmla="*/ 62454 w 4096956"/>
                <a:gd name="connsiteY7" fmla="*/ 355936 h 509977"/>
                <a:gd name="connsiteX8" fmla="*/ 23125 w 4096956"/>
                <a:gd name="connsiteY8" fmla="*/ 24921 h 509977"/>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75382 h 511277"/>
                <a:gd name="connsiteX1" fmla="*/ 1385377 w 4076136"/>
                <a:gd name="connsiteY1" fmla="*/ 29497 h 511277"/>
                <a:gd name="connsiteX2" fmla="*/ 2312884 w 4076136"/>
                <a:gd name="connsiteY2" fmla="*/ 0 h 511277"/>
                <a:gd name="connsiteX3" fmla="*/ 3240393 w 4076136"/>
                <a:gd name="connsiteY3" fmla="*/ 29497 h 511277"/>
                <a:gd name="connsiteX4" fmla="*/ 4023698 w 4076136"/>
                <a:gd name="connsiteY4" fmla="*/ 26221 h 511277"/>
                <a:gd name="connsiteX5" fmla="*/ 4023698 w 4076136"/>
                <a:gd name="connsiteY5" fmla="*/ 445727 h 511277"/>
                <a:gd name="connsiteX6" fmla="*/ 2178510 w 4076136"/>
                <a:gd name="connsiteY6" fmla="*/ 511277 h 511277"/>
                <a:gd name="connsiteX7" fmla="*/ 461145 w 4076136"/>
                <a:gd name="connsiteY7" fmla="*/ 491612 h 511277"/>
                <a:gd name="connsiteX8" fmla="*/ 41634 w 4076136"/>
                <a:gd name="connsiteY8" fmla="*/ 357236 h 511277"/>
                <a:gd name="connsiteX9" fmla="*/ 90795 w 4076136"/>
                <a:gd name="connsiteY9" fmla="*/ 75382 h 511277"/>
                <a:gd name="connsiteX0" fmla="*/ 90795 w 4076136"/>
                <a:gd name="connsiteY0" fmla="*/ 75382 h 533399"/>
                <a:gd name="connsiteX1" fmla="*/ 1385377 w 4076136"/>
                <a:gd name="connsiteY1" fmla="*/ 29497 h 533399"/>
                <a:gd name="connsiteX2" fmla="*/ 2312884 w 4076136"/>
                <a:gd name="connsiteY2" fmla="*/ 0 h 533399"/>
                <a:gd name="connsiteX3" fmla="*/ 3240393 w 4076136"/>
                <a:gd name="connsiteY3" fmla="*/ 29497 h 533399"/>
                <a:gd name="connsiteX4" fmla="*/ 4023698 w 4076136"/>
                <a:gd name="connsiteY4" fmla="*/ 26221 h 533399"/>
                <a:gd name="connsiteX5" fmla="*/ 4023698 w 4076136"/>
                <a:gd name="connsiteY5" fmla="*/ 445727 h 533399"/>
                <a:gd name="connsiteX6" fmla="*/ 2942149 w 4076136"/>
                <a:gd name="connsiteY6" fmla="*/ 530942 h 533399"/>
                <a:gd name="connsiteX7" fmla="*/ 2178510 w 4076136"/>
                <a:gd name="connsiteY7" fmla="*/ 511277 h 533399"/>
                <a:gd name="connsiteX8" fmla="*/ 461145 w 4076136"/>
                <a:gd name="connsiteY8" fmla="*/ 491612 h 533399"/>
                <a:gd name="connsiteX9" fmla="*/ 41634 w 4076136"/>
                <a:gd name="connsiteY9" fmla="*/ 357236 h 533399"/>
                <a:gd name="connsiteX10" fmla="*/ 90795 w 4076136"/>
                <a:gd name="connsiteY10" fmla="*/ 75382 h 533399"/>
                <a:gd name="connsiteX0" fmla="*/ 90795 w 4076136"/>
                <a:gd name="connsiteY0" fmla="*/ 75382 h 541464"/>
                <a:gd name="connsiteX1" fmla="*/ 1385377 w 4076136"/>
                <a:gd name="connsiteY1" fmla="*/ 29497 h 541464"/>
                <a:gd name="connsiteX2" fmla="*/ 2312884 w 4076136"/>
                <a:gd name="connsiteY2" fmla="*/ 0 h 541464"/>
                <a:gd name="connsiteX3" fmla="*/ 3240393 w 4076136"/>
                <a:gd name="connsiteY3" fmla="*/ 29497 h 541464"/>
                <a:gd name="connsiteX4" fmla="*/ 4023698 w 4076136"/>
                <a:gd name="connsiteY4" fmla="*/ 26221 h 541464"/>
                <a:gd name="connsiteX5" fmla="*/ 4023698 w 4076136"/>
                <a:gd name="connsiteY5" fmla="*/ 445727 h 541464"/>
                <a:gd name="connsiteX6" fmla="*/ 2942149 w 4076136"/>
                <a:gd name="connsiteY6" fmla="*/ 530942 h 541464"/>
                <a:gd name="connsiteX7" fmla="*/ 1706562 w 4076136"/>
                <a:gd name="connsiteY7" fmla="*/ 540773 h 541464"/>
                <a:gd name="connsiteX8" fmla="*/ 461145 w 4076136"/>
                <a:gd name="connsiteY8" fmla="*/ 491612 h 541464"/>
                <a:gd name="connsiteX9" fmla="*/ 41634 w 4076136"/>
                <a:gd name="connsiteY9" fmla="*/ 357236 h 541464"/>
                <a:gd name="connsiteX10" fmla="*/ 90795 w 4076136"/>
                <a:gd name="connsiteY10" fmla="*/ 75382 h 54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76136" h="541464">
                  <a:moveTo>
                    <a:pt x="90795" y="75382"/>
                  </a:moveTo>
                  <a:cubicBezTo>
                    <a:pt x="90795" y="17459"/>
                    <a:pt x="1327454" y="29497"/>
                    <a:pt x="1385377" y="29497"/>
                  </a:cubicBezTo>
                  <a:cubicBezTo>
                    <a:pt x="1704378" y="29497"/>
                    <a:pt x="1993883" y="0"/>
                    <a:pt x="2312884" y="0"/>
                  </a:cubicBezTo>
                  <a:lnTo>
                    <a:pt x="3240393" y="29497"/>
                  </a:lnTo>
                  <a:cubicBezTo>
                    <a:pt x="3298316" y="29497"/>
                    <a:pt x="3797556" y="-12038"/>
                    <a:pt x="4023698" y="26221"/>
                  </a:cubicBezTo>
                  <a:cubicBezTo>
                    <a:pt x="4023698" y="166056"/>
                    <a:pt x="4141685" y="178072"/>
                    <a:pt x="4023698" y="445727"/>
                  </a:cubicBezTo>
                  <a:cubicBezTo>
                    <a:pt x="3838524" y="524931"/>
                    <a:pt x="3249680" y="520017"/>
                    <a:pt x="2942149" y="530942"/>
                  </a:cubicBezTo>
                  <a:cubicBezTo>
                    <a:pt x="2634618" y="541867"/>
                    <a:pt x="2115146" y="542412"/>
                    <a:pt x="1706562" y="540773"/>
                  </a:cubicBezTo>
                  <a:lnTo>
                    <a:pt x="461145" y="491612"/>
                  </a:lnTo>
                  <a:cubicBezTo>
                    <a:pt x="403222" y="491612"/>
                    <a:pt x="-76353" y="533146"/>
                    <a:pt x="41634" y="357236"/>
                  </a:cubicBezTo>
                  <a:cubicBezTo>
                    <a:pt x="-79631" y="197737"/>
                    <a:pt x="103905" y="185720"/>
                    <a:pt x="90795" y="75382"/>
                  </a:cubicBezTo>
                  <a:close/>
                </a:path>
              </a:pathLst>
            </a:cu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Picture 2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5135" y="2456530"/>
            <a:ext cx="2890873" cy="3738863"/>
          </a:xfrm>
          <a:prstGeom prst="rect">
            <a:avLst/>
          </a:prstGeom>
          <a:solidFill>
            <a:srgbClr val="FFFFFF">
              <a:shade val="85000"/>
            </a:srgbClr>
          </a:solidFill>
          <a:ln w="88900" cap="sq">
            <a:noFill/>
            <a:miter lim="800000"/>
          </a:ln>
          <a:effectLst>
            <a:outerShdw blurRad="50800" dist="38100" dir="2700000" algn="tl" rotWithShape="0">
              <a:prstClr val="black">
                <a:alpha val="40000"/>
              </a:prstClr>
            </a:outerShdw>
          </a:effectLst>
        </p:spPr>
      </p:pic>
      <p:pic>
        <p:nvPicPr>
          <p:cNvPr id="22" name="Picture 21"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930" y="3279172"/>
            <a:ext cx="7407282" cy="1272650"/>
          </a:xfrm>
          <a:prstGeom prst="rect">
            <a:avLst/>
          </a:prstGeom>
        </p:spPr>
      </p:pic>
      <p:sp>
        <p:nvSpPr>
          <p:cNvPr id="26" name="TextBox 25"/>
          <p:cNvSpPr txBox="1"/>
          <p:nvPr/>
        </p:nvSpPr>
        <p:spPr>
          <a:xfrm>
            <a:off x="4276444" y="3092694"/>
            <a:ext cx="1296298" cy="261610"/>
          </a:xfrm>
          <a:prstGeom prst="rect">
            <a:avLst/>
          </a:prstGeom>
          <a:solidFill>
            <a:schemeClr val="accent6">
              <a:lumMod val="20000"/>
              <a:lumOff val="80000"/>
            </a:schemeClr>
          </a:solidFill>
        </p:spPr>
        <p:txBody>
          <a:bodyPr wrap="square" rtlCol="0">
            <a:spAutoFit/>
          </a:bodyPr>
          <a:lstStyle/>
          <a:p>
            <a:pPr algn="ctr"/>
            <a:r>
              <a:rPr lang="en-US" sz="1100" dirty="0" smtClean="0">
                <a:solidFill>
                  <a:schemeClr val="accent3"/>
                </a:solidFill>
                <a:latin typeface="Segoe Print" panose="02000600000000000000" pitchFamily="2" charset="0"/>
                <a:cs typeface="MV Boli" panose="02000500030200090000" pitchFamily="2" charset="0"/>
              </a:rPr>
              <a:t>Author’s name</a:t>
            </a:r>
            <a:endParaRPr lang="en-US" sz="1100" dirty="0">
              <a:solidFill>
                <a:schemeClr val="accent3"/>
              </a:solidFill>
              <a:latin typeface="Segoe Print" panose="02000600000000000000" pitchFamily="2" charset="0"/>
              <a:cs typeface="MV Boli" panose="02000500030200090000" pitchFamily="2" charset="0"/>
            </a:endParaRPr>
          </a:p>
        </p:txBody>
      </p:sp>
      <p:sp>
        <p:nvSpPr>
          <p:cNvPr id="27" name="TextBox 26"/>
          <p:cNvSpPr txBox="1"/>
          <p:nvPr/>
        </p:nvSpPr>
        <p:spPr>
          <a:xfrm>
            <a:off x="6082463" y="3055281"/>
            <a:ext cx="1560242" cy="261610"/>
          </a:xfrm>
          <a:prstGeom prst="rect">
            <a:avLst/>
          </a:prstGeom>
          <a:solidFill>
            <a:schemeClr val="accent6">
              <a:lumMod val="20000"/>
              <a:lumOff val="80000"/>
            </a:schemeClr>
          </a:solidFill>
        </p:spPr>
        <p:txBody>
          <a:bodyPr wrap="square" rtlCol="0">
            <a:spAutoFit/>
          </a:bodyPr>
          <a:lstStyle/>
          <a:p>
            <a:pPr algn="ctr"/>
            <a:r>
              <a:rPr lang="en-US" sz="1100" dirty="0" smtClean="0">
                <a:solidFill>
                  <a:schemeClr val="accent3"/>
                </a:solidFill>
                <a:latin typeface="Segoe Print" panose="02000600000000000000" pitchFamily="2" charset="0"/>
                <a:cs typeface="MV Boli" panose="02000500030200090000" pitchFamily="2" charset="0"/>
              </a:rPr>
              <a:t>Title of the source</a:t>
            </a:r>
            <a:endParaRPr lang="en-US" sz="1100" dirty="0">
              <a:solidFill>
                <a:schemeClr val="accent3"/>
              </a:solidFill>
              <a:latin typeface="Segoe Print" panose="02000600000000000000" pitchFamily="2" charset="0"/>
              <a:cs typeface="MV Boli" panose="02000500030200090000" pitchFamily="2" charset="0"/>
            </a:endParaRPr>
          </a:p>
        </p:txBody>
      </p:sp>
      <p:sp>
        <p:nvSpPr>
          <p:cNvPr id="28" name="TextBox 27"/>
          <p:cNvSpPr txBox="1"/>
          <p:nvPr/>
        </p:nvSpPr>
        <p:spPr>
          <a:xfrm>
            <a:off x="933793" y="2937184"/>
            <a:ext cx="2580346" cy="430887"/>
          </a:xfrm>
          <a:prstGeom prst="rect">
            <a:avLst/>
          </a:prstGeom>
          <a:solidFill>
            <a:schemeClr val="accent6">
              <a:lumMod val="20000"/>
              <a:lumOff val="80000"/>
            </a:schemeClr>
          </a:solidFill>
        </p:spPr>
        <p:txBody>
          <a:bodyPr wrap="square" rtlCol="0">
            <a:spAutoFit/>
          </a:bodyPr>
          <a:lstStyle/>
          <a:p>
            <a:r>
              <a:rPr lang="en-US" sz="1100" dirty="0" smtClean="0">
                <a:solidFill>
                  <a:schemeClr val="accent3"/>
                </a:solidFill>
                <a:latin typeface="Segoe Print" panose="02000600000000000000" pitchFamily="2" charset="0"/>
                <a:cs typeface="MV Boli" panose="02000500030200090000" pitchFamily="2" charset="0"/>
              </a:rPr>
              <a:t>Alerts the reader as to why you chose to include this information.</a:t>
            </a:r>
            <a:endParaRPr lang="en-US" sz="1100" dirty="0">
              <a:solidFill>
                <a:schemeClr val="accent3"/>
              </a:solidFill>
              <a:latin typeface="Segoe Print" panose="02000600000000000000" pitchFamily="2" charset="0"/>
              <a:cs typeface="MV Boli" panose="02000500030200090000" pitchFamily="2" charset="0"/>
            </a:endParaRPr>
          </a:p>
        </p:txBody>
      </p:sp>
      <p:sp>
        <p:nvSpPr>
          <p:cNvPr id="36" name="TextBox 35"/>
          <p:cNvSpPr txBox="1"/>
          <p:nvPr/>
        </p:nvSpPr>
        <p:spPr>
          <a:xfrm>
            <a:off x="931827" y="2735167"/>
            <a:ext cx="2582312" cy="600164"/>
          </a:xfrm>
          <a:prstGeom prst="rect">
            <a:avLst/>
          </a:prstGeom>
          <a:solidFill>
            <a:schemeClr val="accent6">
              <a:lumMod val="20000"/>
              <a:lumOff val="80000"/>
            </a:schemeClr>
          </a:solidFill>
        </p:spPr>
        <p:txBody>
          <a:bodyPr wrap="square" rtlCol="0">
            <a:spAutoFit/>
          </a:bodyPr>
          <a:lstStyle/>
          <a:p>
            <a:r>
              <a:rPr lang="en-US" sz="1100" dirty="0" smtClean="0">
                <a:solidFill>
                  <a:schemeClr val="accent3"/>
                </a:solidFill>
                <a:latin typeface="Segoe Print" panose="02000600000000000000" pitchFamily="2" charset="0"/>
                <a:cs typeface="MV Boli" panose="02000500030200090000" pitchFamily="2" charset="0"/>
              </a:rPr>
              <a:t>“But” suggests a contrast between the previous and next idea.</a:t>
            </a:r>
            <a:endParaRPr lang="en-US" sz="1100" dirty="0">
              <a:solidFill>
                <a:schemeClr val="accent3"/>
              </a:solidFill>
              <a:latin typeface="Segoe Print" panose="02000600000000000000" pitchFamily="2" charset="0"/>
              <a:cs typeface="MV Boli" panose="02000500030200090000" pitchFamily="2" charset="0"/>
            </a:endParaRPr>
          </a:p>
        </p:txBody>
      </p:sp>
      <p:cxnSp>
        <p:nvCxnSpPr>
          <p:cNvPr id="41" name="Straight Arrow Connector 40"/>
          <p:cNvCxnSpPr/>
          <p:nvPr/>
        </p:nvCxnSpPr>
        <p:spPr>
          <a:xfrm>
            <a:off x="4487073" y="3573680"/>
            <a:ext cx="875040" cy="0"/>
          </a:xfrm>
          <a:prstGeom prst="straightConnector1">
            <a:avLst/>
          </a:prstGeom>
          <a:ln w="28575">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5628734" y="3571137"/>
            <a:ext cx="2467701" cy="2543"/>
          </a:xfrm>
          <a:prstGeom prst="straightConnector1">
            <a:avLst/>
          </a:prstGeom>
          <a:ln w="28575">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931827" y="4016500"/>
            <a:ext cx="2386407" cy="0"/>
          </a:xfrm>
          <a:prstGeom prst="straightConnector1">
            <a:avLst/>
          </a:prstGeom>
          <a:ln w="28575">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3210168" y="3571137"/>
            <a:ext cx="303971" cy="2543"/>
          </a:xfrm>
          <a:prstGeom prst="straightConnector1">
            <a:avLst/>
          </a:prstGeom>
          <a:ln w="28575">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513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left)">
                                      <p:cBhvr>
                                        <p:cTn id="27" dur="500"/>
                                        <p:tgtEl>
                                          <p:spTgt spid="45"/>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left)">
                                      <p:cBhvr>
                                        <p:cTn id="31" dur="500"/>
                                        <p:tgtEl>
                                          <p:spTgt spid="4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1" nodeType="click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par>
                          <p:cTn id="37" fill="hold">
                            <p:stCondLst>
                              <p:cond delay="500"/>
                            </p:stCondLst>
                            <p:childTnLst>
                              <p:par>
                                <p:cTn id="38" presetID="22" presetClass="entr" presetSubtype="8"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wipe(left)">
                                      <p:cBhvr>
                                        <p:cTn id="40" dur="500"/>
                                        <p:tgtEl>
                                          <p:spTgt spid="49"/>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path" presetSubtype="0" accel="50000" decel="50000" fill="hold" grpId="0" nodeType="clickEffect">
                                  <p:stCondLst>
                                    <p:cond delay="0"/>
                                  </p:stCondLst>
                                  <p:childTnLst>
                                    <p:animMotion origin="layout" path="M 8.33333E-7 -2.22222E-6 L -0.00104 -0.08217 " pathEditMode="relative" rAng="0" ptsTypes="AA">
                                      <p:cBhvr>
                                        <p:cTn id="44" dur="2000" fill="hold"/>
                                        <p:tgtEl>
                                          <p:spTgt spid="28"/>
                                        </p:tgtEl>
                                        <p:attrNameLst>
                                          <p:attrName>ppt_x</p:attrName>
                                          <p:attrName>ppt_y</p:attrName>
                                        </p:attrNameLst>
                                      </p:cBhvr>
                                      <p:rCtr x="-52" y="-4120"/>
                                    </p:animMotion>
                                  </p:childTnLst>
                                </p:cTn>
                              </p:par>
                            </p:childTnLst>
                          </p:cTn>
                        </p:par>
                        <p:par>
                          <p:cTn id="45" fill="hold">
                            <p:stCondLst>
                              <p:cond delay="2000"/>
                            </p:stCondLst>
                            <p:childTnLst>
                              <p:par>
                                <p:cTn id="46" presetID="10" presetClass="entr" presetSubtype="0"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8" grpId="1" animBg="1"/>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9317" y="618135"/>
            <a:ext cx="5873132" cy="1303867"/>
          </a:xfrm>
        </p:spPr>
        <p:txBody>
          <a:bodyPr>
            <a:normAutofit fontScale="90000"/>
          </a:bodyPr>
          <a:lstStyle/>
          <a:p>
            <a:r>
              <a:rPr lang="en-US" dirty="0"/>
              <a:t>Interpretation</a:t>
            </a:r>
            <a:br>
              <a:rPr lang="en-US" dirty="0"/>
            </a:br>
            <a:r>
              <a:rPr lang="en-US" dirty="0" smtClean="0"/>
              <a:t>(Explain </a:t>
            </a:r>
            <a:r>
              <a:rPr lang="en-US" dirty="0"/>
              <a:t>&amp; Connect)</a:t>
            </a:r>
          </a:p>
        </p:txBody>
      </p:sp>
      <p:graphicFrame>
        <p:nvGraphicFramePr>
          <p:cNvPr id="20" name="Content Placeholder 19"/>
          <p:cNvGraphicFramePr>
            <a:graphicFrameLocks noGrp="1"/>
          </p:cNvGraphicFramePr>
          <p:nvPr>
            <p:ph idx="1"/>
            <p:extLst>
              <p:ext uri="{D42A27DB-BD31-4B8C-83A1-F6EECF244321}">
                <p14:modId xmlns:p14="http://schemas.microsoft.com/office/powerpoint/2010/main" val="4126936338"/>
              </p:ext>
            </p:extLst>
          </p:nvPr>
        </p:nvGraphicFramePr>
        <p:xfrm>
          <a:off x="1038721" y="2174331"/>
          <a:ext cx="7072923" cy="3685814"/>
        </p:xfrm>
        <a:graphic>
          <a:graphicData uri="http://schemas.openxmlformats.org/drawingml/2006/table">
            <a:tbl>
              <a:tblPr firstRow="1" firstCol="1" bandRow="1">
                <a:tableStyleId>{2A488322-F2BA-4B5B-9748-0D474271808F}</a:tableStyleId>
              </a:tblPr>
              <a:tblGrid>
                <a:gridCol w="1287229"/>
                <a:gridCol w="5785694"/>
              </a:tblGrid>
              <a:tr h="121693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cs typeface="Arial" charset="0"/>
                        </a:rPr>
                        <a:t>Information isn't meaningful by itself. It is the writer’s job to make the information meaningful by interpreting it for the reader: to explain the significance of the information, to connect it to other ideas in the paper, and to tell the reader why they should care about it.</a:t>
                      </a:r>
                    </a:p>
                  </a:txBody>
                  <a:tcPr anchor="ctr">
                    <a:solidFill>
                      <a:schemeClr val="accent1">
                        <a:lumMod val="20000"/>
                        <a:lumOff val="80000"/>
                      </a:schemeClr>
                    </a:solidFill>
                  </a:tcPr>
                </a:tc>
                <a:tc hMerge="1">
                  <a:txBody>
                    <a:bodyPr/>
                    <a:lstStyle/>
                    <a:p>
                      <a:endParaRPr lang="en-US" dirty="0"/>
                    </a:p>
                  </a:txBody>
                  <a:tcPr>
                    <a:solidFill>
                      <a:schemeClr val="accent1">
                        <a:lumMod val="20000"/>
                        <a:lumOff val="80000"/>
                      </a:schemeClr>
                    </a:solidFill>
                  </a:tcPr>
                </a:tc>
              </a:tr>
              <a:tr h="246888">
                <a:tc rowSpan="6">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solidFill>
                            <a:schemeClr val="bg1"/>
                          </a:solidFill>
                          <a:cs typeface="Arial" charset="0"/>
                        </a:rPr>
                        <a:t>Here are some ways to do that:</a:t>
                      </a:r>
                    </a:p>
                    <a:p>
                      <a:endParaRPr lang="en-US" sz="1800" dirty="0"/>
                    </a:p>
                  </a:txBody>
                  <a:tcPr>
                    <a:solidFill>
                      <a:schemeClr val="accent1">
                        <a:lumMod val="60000"/>
                        <a:lumOff val="4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solidFill>
                            <a:srgbClr val="262626"/>
                          </a:solidFill>
                          <a:cs typeface="Arial" charset="0"/>
                        </a:rPr>
                        <a:t>Explain the information in your own words to clarify what it means to </a:t>
                      </a:r>
                      <a:r>
                        <a:rPr lang="en-US" sz="1400" u="sng" dirty="0" smtClean="0">
                          <a:solidFill>
                            <a:srgbClr val="262626"/>
                          </a:solidFill>
                          <a:cs typeface="Arial" charset="0"/>
                        </a:rPr>
                        <a:t>your</a:t>
                      </a:r>
                      <a:r>
                        <a:rPr lang="en-US" sz="1400" dirty="0" smtClean="0">
                          <a:solidFill>
                            <a:srgbClr val="262626"/>
                          </a:solidFill>
                          <a:cs typeface="Arial" charset="0"/>
                        </a:rPr>
                        <a:t> argument or ideas. </a:t>
                      </a:r>
                    </a:p>
                  </a:txBody>
                  <a:tcPr/>
                </a:tc>
              </a:tr>
              <a:tr h="246888">
                <a:tc vMerge="1">
                  <a:txBody>
                    <a:bodyPr/>
                    <a:lstStyle/>
                    <a:p>
                      <a:endParaRPr lang="en-US"/>
                    </a:p>
                  </a:txBody>
                  <a:tcPr>
                    <a:solidFill>
                      <a:schemeClr val="accent1">
                        <a:lumMod val="60000"/>
                        <a:lumOff val="40000"/>
                      </a:schemeClr>
                    </a:solidFill>
                  </a:tcPr>
                </a:tc>
                <a:tc>
                  <a:txBody>
                    <a:bodyPr/>
                    <a:lstStyle/>
                    <a:p>
                      <a:r>
                        <a:rPr lang="en-US" sz="1400" dirty="0" smtClean="0">
                          <a:solidFill>
                            <a:srgbClr val="262626"/>
                          </a:solidFill>
                          <a:cs typeface="Arial" charset="0"/>
                        </a:rPr>
                        <a:t>Analyze the information--agree, disagree, agree with a difference</a:t>
                      </a:r>
                    </a:p>
                  </a:txBody>
                  <a:tcPr/>
                </a:tc>
              </a:tr>
              <a:tr h="246888">
                <a:tc vMerge="1">
                  <a:txBody>
                    <a:bodyPr/>
                    <a:lstStyle/>
                    <a:p>
                      <a:endParaRPr lang="en-US"/>
                    </a:p>
                  </a:txBody>
                  <a:tcPr/>
                </a:tc>
                <a:tc>
                  <a:txBody>
                    <a:bodyPr/>
                    <a:lstStyle/>
                    <a:p>
                      <a:r>
                        <a:rPr lang="en-US" sz="1400" dirty="0" smtClean="0">
                          <a:solidFill>
                            <a:srgbClr val="262626"/>
                          </a:solidFill>
                          <a:cs typeface="Arial" charset="0"/>
                        </a:rPr>
                        <a:t>Point out to your reader why this information should be meaningful to them.</a:t>
                      </a:r>
                    </a:p>
                  </a:txBody>
                  <a:tcPr/>
                </a:tc>
              </a:tr>
              <a:tr h="246888">
                <a:tc vMerge="1">
                  <a:txBody>
                    <a:bodyPr/>
                    <a:lstStyle/>
                    <a:p>
                      <a:endParaRPr lang="en-US"/>
                    </a:p>
                  </a:txBody>
                  <a:tcPr/>
                </a:tc>
                <a:tc>
                  <a:txBody>
                    <a:bodyPr/>
                    <a:lstStyle/>
                    <a:p>
                      <a:r>
                        <a:rPr lang="en-US" sz="1400" dirty="0" smtClean="0">
                          <a:solidFill>
                            <a:srgbClr val="262626"/>
                          </a:solidFill>
                          <a:cs typeface="Arial" charset="0"/>
                        </a:rPr>
                        <a:t>Connect the information to an idea you already stated earlier in your paper. </a:t>
                      </a:r>
                    </a:p>
                  </a:txBody>
                  <a:tcPr/>
                </a:tc>
              </a:tr>
              <a:tr h="246888">
                <a:tc vMerge="1">
                  <a:txBody>
                    <a:bodyPr/>
                    <a:lstStyle/>
                    <a:p>
                      <a:endParaRPr lang="en-US" dirty="0"/>
                    </a:p>
                  </a:txBody>
                  <a:tcPr>
                    <a:solidFill>
                      <a:schemeClr val="accent1">
                        <a:lumMod val="60000"/>
                        <a:lumOff val="4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solidFill>
                            <a:srgbClr val="262626"/>
                          </a:solidFill>
                          <a:cs typeface="Arial" charset="0"/>
                        </a:rPr>
                        <a:t>If the information is supporting an idea you've written, tell the reader what that connection is.</a:t>
                      </a:r>
                    </a:p>
                  </a:txBody>
                  <a:tcPr/>
                </a:tc>
              </a:tr>
              <a:tr h="246888">
                <a:tc vMerge="1">
                  <a:txBody>
                    <a:bodyPr/>
                    <a:lstStyle/>
                    <a:p>
                      <a:endParaRPr lang="en-US" dirty="0" smtClean="0">
                        <a:solidFill>
                          <a:schemeClr val="bg1"/>
                        </a:solidFill>
                        <a:cs typeface="Arial" charset="0"/>
                      </a:endParaRPr>
                    </a:p>
                  </a:txBody>
                  <a:tcPr>
                    <a:solidFill>
                      <a:schemeClr val="accent1">
                        <a:lumMod val="60000"/>
                        <a:lumOff val="4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solidFill>
                            <a:srgbClr val="262626"/>
                          </a:solidFill>
                          <a:cs typeface="Arial" charset="0"/>
                        </a:rPr>
                        <a:t>If the information disagrees with your point of view, tell the reader why you disagree</a:t>
                      </a:r>
                      <a:r>
                        <a:rPr lang="en-US" sz="1400" dirty="0" smtClean="0"/>
                        <a:t>.</a:t>
                      </a:r>
                    </a:p>
                  </a:txBody>
                  <a:tcPr/>
                </a:tc>
              </a:tr>
            </a:tbl>
          </a:graphicData>
        </a:graphic>
      </p:graphicFrame>
      <p:grpSp>
        <p:nvGrpSpPr>
          <p:cNvPr id="4" name="Group 3"/>
          <p:cNvGrpSpPr/>
          <p:nvPr/>
        </p:nvGrpSpPr>
        <p:grpSpPr>
          <a:xfrm>
            <a:off x="526100" y="794177"/>
            <a:ext cx="1806181" cy="991016"/>
            <a:chOff x="2575756" y="2229756"/>
            <a:chExt cx="4076136" cy="2236496"/>
          </a:xfrm>
        </p:grpSpPr>
        <p:sp>
          <p:nvSpPr>
            <p:cNvPr id="5" name="Rounded Rectangle 1"/>
            <p:cNvSpPr/>
            <p:nvPr/>
          </p:nvSpPr>
          <p:spPr>
            <a:xfrm>
              <a:off x="2665444" y="3736405"/>
              <a:ext cx="3896760" cy="729847"/>
            </a:xfrm>
            <a:custGeom>
              <a:avLst/>
              <a:gdLst>
                <a:gd name="connsiteX0" fmla="*/ 0 w 3888419"/>
                <a:gd name="connsiteY0" fmla="*/ 118371 h 710214"/>
                <a:gd name="connsiteX1" fmla="*/ 118371 w 3888419"/>
                <a:gd name="connsiteY1" fmla="*/ 0 h 710214"/>
                <a:gd name="connsiteX2" fmla="*/ 3770048 w 3888419"/>
                <a:gd name="connsiteY2" fmla="*/ 0 h 710214"/>
                <a:gd name="connsiteX3" fmla="*/ 3888419 w 3888419"/>
                <a:gd name="connsiteY3" fmla="*/ 118371 h 710214"/>
                <a:gd name="connsiteX4" fmla="*/ 3888419 w 3888419"/>
                <a:gd name="connsiteY4" fmla="*/ 591843 h 710214"/>
                <a:gd name="connsiteX5" fmla="*/ 3770048 w 3888419"/>
                <a:gd name="connsiteY5" fmla="*/ 710214 h 710214"/>
                <a:gd name="connsiteX6" fmla="*/ 118371 w 3888419"/>
                <a:gd name="connsiteY6" fmla="*/ 710214 h 710214"/>
                <a:gd name="connsiteX7" fmla="*/ 0 w 3888419"/>
                <a:gd name="connsiteY7" fmla="*/ 591843 h 710214"/>
                <a:gd name="connsiteX8" fmla="*/ 0 w 3888419"/>
                <a:gd name="connsiteY8"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118371 w 3888419"/>
                <a:gd name="connsiteY7" fmla="*/ 710214 h 710214"/>
                <a:gd name="connsiteX8" fmla="*/ 0 w 3888419"/>
                <a:gd name="connsiteY8" fmla="*/ 591843 h 710214"/>
                <a:gd name="connsiteX9" fmla="*/ 0 w 3888419"/>
                <a:gd name="connsiteY9"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0 w 3888419"/>
                <a:gd name="connsiteY9" fmla="*/ 591843 h 710214"/>
                <a:gd name="connsiteX10" fmla="*/ 0 w 3888419"/>
                <a:gd name="connsiteY10"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35511 w 3888419"/>
                <a:gd name="connsiteY9" fmla="*/ 361023 h 710214"/>
                <a:gd name="connsiteX10" fmla="*/ 0 w 3888419"/>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70048 w 3915052"/>
                <a:gd name="connsiteY3" fmla="*/ 0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52293 w 3915052"/>
                <a:gd name="connsiteY3" fmla="*/ 8877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09494 h 701337"/>
                <a:gd name="connsiteX1" fmla="*/ 1032771 w 3915052"/>
                <a:gd name="connsiteY1" fmla="*/ 35511 h 701337"/>
                <a:gd name="connsiteX2" fmla="*/ 1651247 w 3915052"/>
                <a:gd name="connsiteY2" fmla="*/ 8879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15052"/>
                <a:gd name="connsiteY0" fmla="*/ 109494 h 701337"/>
                <a:gd name="connsiteX1" fmla="*/ 1032771 w 3915052"/>
                <a:gd name="connsiteY1" fmla="*/ 35511 h 701337"/>
                <a:gd name="connsiteX2" fmla="*/ 2574524 w 3915052"/>
                <a:gd name="connsiteY2" fmla="*/ 53267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127249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73983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1"/>
                <a:gd name="connsiteX1" fmla="*/ 1041649 w 3923930"/>
                <a:gd name="connsiteY1" fmla="*/ 40454 h 706281"/>
                <a:gd name="connsiteX2" fmla="*/ 2583402 w 3923930"/>
                <a:gd name="connsiteY2" fmla="*/ 58210 h 706281"/>
                <a:gd name="connsiteX3" fmla="*/ 3761171 w 3923930"/>
                <a:gd name="connsiteY3" fmla="*/ 4943 h 706281"/>
                <a:gd name="connsiteX4" fmla="*/ 3923930 w 3923930"/>
                <a:gd name="connsiteY4" fmla="*/ 363012 h 706281"/>
                <a:gd name="connsiteX5" fmla="*/ 3897297 w 3923930"/>
                <a:gd name="connsiteY5" fmla="*/ 587909 h 706281"/>
                <a:gd name="connsiteX6" fmla="*/ 3778926 w 3923930"/>
                <a:gd name="connsiteY6" fmla="*/ 706280 h 706281"/>
                <a:gd name="connsiteX7" fmla="*/ 2423605 w 3923930"/>
                <a:gd name="connsiteY7" fmla="*/ 706281 h 706281"/>
                <a:gd name="connsiteX8" fmla="*/ 73983 w 3923930"/>
                <a:gd name="connsiteY8" fmla="*/ 706280 h 706281"/>
                <a:gd name="connsiteX9" fmla="*/ 44389 w 3923930"/>
                <a:gd name="connsiteY9" fmla="*/ 357089 h 706281"/>
                <a:gd name="connsiteX10" fmla="*/ 0 w 3923930"/>
                <a:gd name="connsiteY10" fmla="*/ 25660 h 706281"/>
                <a:gd name="connsiteX0" fmla="*/ 0 w 3897297"/>
                <a:gd name="connsiteY0" fmla="*/ 25660 h 706281"/>
                <a:gd name="connsiteX1" fmla="*/ 1041649 w 3897297"/>
                <a:gd name="connsiteY1" fmla="*/ 40454 h 706281"/>
                <a:gd name="connsiteX2" fmla="*/ 2583402 w 3897297"/>
                <a:gd name="connsiteY2" fmla="*/ 58210 h 706281"/>
                <a:gd name="connsiteX3" fmla="*/ 3761171 w 3897297"/>
                <a:gd name="connsiteY3" fmla="*/ 4943 h 706281"/>
                <a:gd name="connsiteX4" fmla="*/ 3826275 w 3897297"/>
                <a:gd name="connsiteY4" fmla="*/ 78927 h 706281"/>
                <a:gd name="connsiteX5" fmla="*/ 3897297 w 3897297"/>
                <a:gd name="connsiteY5" fmla="*/ 587909 h 706281"/>
                <a:gd name="connsiteX6" fmla="*/ 3778926 w 3897297"/>
                <a:gd name="connsiteY6" fmla="*/ 706280 h 706281"/>
                <a:gd name="connsiteX7" fmla="*/ 2423605 w 3897297"/>
                <a:gd name="connsiteY7" fmla="*/ 706281 h 706281"/>
                <a:gd name="connsiteX8" fmla="*/ 73983 w 3897297"/>
                <a:gd name="connsiteY8" fmla="*/ 706280 h 706281"/>
                <a:gd name="connsiteX9" fmla="*/ 44389 w 3897297"/>
                <a:gd name="connsiteY9" fmla="*/ 357089 h 706281"/>
                <a:gd name="connsiteX10" fmla="*/ 0 w 3897297"/>
                <a:gd name="connsiteY10" fmla="*/ 25660 h 706281"/>
                <a:gd name="connsiteX0" fmla="*/ 0 w 3870664"/>
                <a:gd name="connsiteY0" fmla="*/ 25660 h 721167"/>
                <a:gd name="connsiteX1" fmla="*/ 1041649 w 3870664"/>
                <a:gd name="connsiteY1" fmla="*/ 40454 h 721167"/>
                <a:gd name="connsiteX2" fmla="*/ 2583402 w 3870664"/>
                <a:gd name="connsiteY2" fmla="*/ 58210 h 721167"/>
                <a:gd name="connsiteX3" fmla="*/ 3761171 w 3870664"/>
                <a:gd name="connsiteY3" fmla="*/ 4943 h 721167"/>
                <a:gd name="connsiteX4" fmla="*/ 3826275 w 3870664"/>
                <a:gd name="connsiteY4" fmla="*/ 78927 h 721167"/>
                <a:gd name="connsiteX5" fmla="*/ 3870664 w 3870664"/>
                <a:gd name="connsiteY5" fmla="*/ 685564 h 721167"/>
                <a:gd name="connsiteX6" fmla="*/ 3778926 w 3870664"/>
                <a:gd name="connsiteY6" fmla="*/ 706280 h 721167"/>
                <a:gd name="connsiteX7" fmla="*/ 2423605 w 3870664"/>
                <a:gd name="connsiteY7" fmla="*/ 706281 h 721167"/>
                <a:gd name="connsiteX8" fmla="*/ 73983 w 3870664"/>
                <a:gd name="connsiteY8" fmla="*/ 706280 h 721167"/>
                <a:gd name="connsiteX9" fmla="*/ 44389 w 3870664"/>
                <a:gd name="connsiteY9" fmla="*/ 357089 h 721167"/>
                <a:gd name="connsiteX10" fmla="*/ 0 w 3870664"/>
                <a:gd name="connsiteY10" fmla="*/ 25660 h 721167"/>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2423605 w 3870664"/>
                <a:gd name="connsiteY7" fmla="*/ 706281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162760 w 3870664"/>
                <a:gd name="connsiteY8" fmla="*/ 697403 h 715406"/>
                <a:gd name="connsiteX9" fmla="*/ 44389 w 3870664"/>
                <a:gd name="connsiteY9" fmla="*/ 357089 h 715406"/>
                <a:gd name="connsiteX10" fmla="*/ 0 w 3870664"/>
                <a:gd name="connsiteY10" fmla="*/ 25660 h 715406"/>
                <a:gd name="connsiteX0" fmla="*/ 26632 w 3826275"/>
                <a:gd name="connsiteY0" fmla="*/ 38472 h 710463"/>
                <a:gd name="connsiteX1" fmla="*/ 997260 w 3826275"/>
                <a:gd name="connsiteY1" fmla="*/ 35511 h 710463"/>
                <a:gd name="connsiteX2" fmla="*/ 2539013 w 3826275"/>
                <a:gd name="connsiteY2" fmla="*/ 53267 h 710463"/>
                <a:gd name="connsiteX3" fmla="*/ 3716782 w 3826275"/>
                <a:gd name="connsiteY3" fmla="*/ 0 h 710463"/>
                <a:gd name="connsiteX4" fmla="*/ 3781886 w 3826275"/>
                <a:gd name="connsiteY4" fmla="*/ 73984 h 710463"/>
                <a:gd name="connsiteX5" fmla="*/ 3826275 w 3826275"/>
                <a:gd name="connsiteY5" fmla="*/ 680621 h 710463"/>
                <a:gd name="connsiteX6" fmla="*/ 2722483 w 3826275"/>
                <a:gd name="connsiteY6" fmla="*/ 683581 h 710463"/>
                <a:gd name="connsiteX7" fmla="*/ 914400 w 3826275"/>
                <a:gd name="connsiteY7" fmla="*/ 683583 h 710463"/>
                <a:gd name="connsiteX8" fmla="*/ 118371 w 3826275"/>
                <a:gd name="connsiteY8" fmla="*/ 692460 h 710463"/>
                <a:gd name="connsiteX9" fmla="*/ 0 w 3826275"/>
                <a:gd name="connsiteY9" fmla="*/ 352146 h 710463"/>
                <a:gd name="connsiteX10" fmla="*/ 26632 w 3826275"/>
                <a:gd name="connsiteY10" fmla="*/ 38472 h 710463"/>
                <a:gd name="connsiteX0" fmla="*/ 26632 w 3826275"/>
                <a:gd name="connsiteY0" fmla="*/ 29844 h 701835"/>
                <a:gd name="connsiteX1" fmla="*/ 997260 w 3826275"/>
                <a:gd name="connsiteY1" fmla="*/ 26883 h 701835"/>
                <a:gd name="connsiteX2" fmla="*/ 2539013 w 3826275"/>
                <a:gd name="connsiteY2" fmla="*/ 44639 h 701835"/>
                <a:gd name="connsiteX3" fmla="*/ 3569298 w 3826275"/>
                <a:gd name="connsiteY3" fmla="*/ 1204 h 701835"/>
                <a:gd name="connsiteX4" fmla="*/ 3781886 w 3826275"/>
                <a:gd name="connsiteY4" fmla="*/ 65356 h 701835"/>
                <a:gd name="connsiteX5" fmla="*/ 3826275 w 3826275"/>
                <a:gd name="connsiteY5" fmla="*/ 671993 h 701835"/>
                <a:gd name="connsiteX6" fmla="*/ 2722483 w 3826275"/>
                <a:gd name="connsiteY6" fmla="*/ 674953 h 701835"/>
                <a:gd name="connsiteX7" fmla="*/ 914400 w 3826275"/>
                <a:gd name="connsiteY7" fmla="*/ 674955 h 701835"/>
                <a:gd name="connsiteX8" fmla="*/ 118371 w 3826275"/>
                <a:gd name="connsiteY8" fmla="*/ 683832 h 701835"/>
                <a:gd name="connsiteX9" fmla="*/ 0 w 3826275"/>
                <a:gd name="connsiteY9" fmla="*/ 343518 h 701835"/>
                <a:gd name="connsiteX10" fmla="*/ 26632 w 3826275"/>
                <a:gd name="connsiteY10" fmla="*/ 29844 h 701835"/>
                <a:gd name="connsiteX0" fmla="*/ 26632 w 3831047"/>
                <a:gd name="connsiteY0" fmla="*/ 29844 h 701835"/>
                <a:gd name="connsiteX1" fmla="*/ 997260 w 3831047"/>
                <a:gd name="connsiteY1" fmla="*/ 26883 h 701835"/>
                <a:gd name="connsiteX2" fmla="*/ 2539013 w 3831047"/>
                <a:gd name="connsiteY2" fmla="*/ 44639 h 701835"/>
                <a:gd name="connsiteX3" fmla="*/ 3569298 w 3831047"/>
                <a:gd name="connsiteY3" fmla="*/ 1204 h 701835"/>
                <a:gd name="connsiteX4" fmla="*/ 3831047 w 3831047"/>
                <a:gd name="connsiteY4" fmla="*/ 85021 h 701835"/>
                <a:gd name="connsiteX5" fmla="*/ 3826275 w 3831047"/>
                <a:gd name="connsiteY5" fmla="*/ 671993 h 701835"/>
                <a:gd name="connsiteX6" fmla="*/ 2722483 w 3831047"/>
                <a:gd name="connsiteY6" fmla="*/ 674953 h 701835"/>
                <a:gd name="connsiteX7" fmla="*/ 914400 w 3831047"/>
                <a:gd name="connsiteY7" fmla="*/ 674955 h 701835"/>
                <a:gd name="connsiteX8" fmla="*/ 118371 w 3831047"/>
                <a:gd name="connsiteY8" fmla="*/ 683832 h 701835"/>
                <a:gd name="connsiteX9" fmla="*/ 0 w 3831047"/>
                <a:gd name="connsiteY9" fmla="*/ 343518 h 701835"/>
                <a:gd name="connsiteX10" fmla="*/ 26632 w 3831047"/>
                <a:gd name="connsiteY10" fmla="*/ 29844 h 701835"/>
                <a:gd name="connsiteX0" fmla="*/ 26632 w 3831047"/>
                <a:gd name="connsiteY0" fmla="*/ 50588 h 722579"/>
                <a:gd name="connsiteX1" fmla="*/ 829620 w 3831047"/>
                <a:gd name="connsiteY1" fmla="*/ 1907 h 722579"/>
                <a:gd name="connsiteX2" fmla="*/ 2539013 w 3831047"/>
                <a:gd name="connsiteY2" fmla="*/ 6538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2649503 w 3831047"/>
                <a:gd name="connsiteY2" fmla="*/ 1204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1590741 w 3831047"/>
                <a:gd name="connsiteY2" fmla="*/ 25360 h 722579"/>
                <a:gd name="connsiteX3" fmla="*/ 2649503 w 3831047"/>
                <a:gd name="connsiteY3" fmla="*/ 12043 h 722579"/>
                <a:gd name="connsiteX4" fmla="*/ 3569298 w 3831047"/>
                <a:gd name="connsiteY4" fmla="*/ 21948 h 722579"/>
                <a:gd name="connsiteX5" fmla="*/ 3831047 w 3831047"/>
                <a:gd name="connsiteY5" fmla="*/ 105765 h 722579"/>
                <a:gd name="connsiteX6" fmla="*/ 3826275 w 3831047"/>
                <a:gd name="connsiteY6" fmla="*/ 692737 h 722579"/>
                <a:gd name="connsiteX7" fmla="*/ 2722483 w 3831047"/>
                <a:gd name="connsiteY7" fmla="*/ 695697 h 722579"/>
                <a:gd name="connsiteX8" fmla="*/ 914400 w 3831047"/>
                <a:gd name="connsiteY8" fmla="*/ 695699 h 722579"/>
                <a:gd name="connsiteX9" fmla="*/ 118371 w 3831047"/>
                <a:gd name="connsiteY9" fmla="*/ 704576 h 722579"/>
                <a:gd name="connsiteX10" fmla="*/ 0 w 3831047"/>
                <a:gd name="connsiteY10" fmla="*/ 364262 h 722579"/>
                <a:gd name="connsiteX11" fmla="*/ 26632 w 3831047"/>
                <a:gd name="connsiteY11" fmla="*/ 50588 h 722579"/>
                <a:gd name="connsiteX0" fmla="*/ 26632 w 3831047"/>
                <a:gd name="connsiteY0" fmla="*/ 51500 h 723491"/>
                <a:gd name="connsiteX1" fmla="*/ 829620 w 3831047"/>
                <a:gd name="connsiteY1" fmla="*/ 2819 h 723491"/>
                <a:gd name="connsiteX2" fmla="*/ 1590741 w 3831047"/>
                <a:gd name="connsiteY2" fmla="*/ 26272 h 723491"/>
                <a:gd name="connsiteX3" fmla="*/ 2649503 w 3831047"/>
                <a:gd name="connsiteY3" fmla="*/ 12955 h 723491"/>
                <a:gd name="connsiteX4" fmla="*/ 3489288 w 3831047"/>
                <a:gd name="connsiteY4" fmla="*/ 0 h 723491"/>
                <a:gd name="connsiteX5" fmla="*/ 3831047 w 3831047"/>
                <a:gd name="connsiteY5" fmla="*/ 106677 h 723491"/>
                <a:gd name="connsiteX6" fmla="*/ 3826275 w 3831047"/>
                <a:gd name="connsiteY6" fmla="*/ 693649 h 723491"/>
                <a:gd name="connsiteX7" fmla="*/ 2722483 w 3831047"/>
                <a:gd name="connsiteY7" fmla="*/ 696609 h 723491"/>
                <a:gd name="connsiteX8" fmla="*/ 914400 w 3831047"/>
                <a:gd name="connsiteY8" fmla="*/ 696611 h 723491"/>
                <a:gd name="connsiteX9" fmla="*/ 118371 w 3831047"/>
                <a:gd name="connsiteY9" fmla="*/ 705488 h 723491"/>
                <a:gd name="connsiteX10" fmla="*/ 0 w 3831047"/>
                <a:gd name="connsiteY10" fmla="*/ 365174 h 723491"/>
                <a:gd name="connsiteX11" fmla="*/ 26632 w 3831047"/>
                <a:gd name="connsiteY11" fmla="*/ 51500 h 723491"/>
                <a:gd name="connsiteX0" fmla="*/ 26632 w 3831047"/>
                <a:gd name="connsiteY0" fmla="*/ 60804 h 732795"/>
                <a:gd name="connsiteX1" fmla="*/ 829620 w 3831047"/>
                <a:gd name="connsiteY1" fmla="*/ 12123 h 732795"/>
                <a:gd name="connsiteX2" fmla="*/ 1590741 w 3831047"/>
                <a:gd name="connsiteY2" fmla="*/ 35576 h 732795"/>
                <a:gd name="connsiteX3" fmla="*/ 2649503 w 3831047"/>
                <a:gd name="connsiteY3" fmla="*/ 22259 h 732795"/>
                <a:gd name="connsiteX4" fmla="*/ 3489288 w 3831047"/>
                <a:gd name="connsiteY4" fmla="*/ 9304 h 732795"/>
                <a:gd name="connsiteX5" fmla="*/ 3831047 w 3831047"/>
                <a:gd name="connsiteY5" fmla="*/ 39781 h 732795"/>
                <a:gd name="connsiteX6" fmla="*/ 3826275 w 3831047"/>
                <a:gd name="connsiteY6" fmla="*/ 702953 h 732795"/>
                <a:gd name="connsiteX7" fmla="*/ 2722483 w 3831047"/>
                <a:gd name="connsiteY7" fmla="*/ 705913 h 732795"/>
                <a:gd name="connsiteX8" fmla="*/ 914400 w 3831047"/>
                <a:gd name="connsiteY8" fmla="*/ 705915 h 732795"/>
                <a:gd name="connsiteX9" fmla="*/ 118371 w 3831047"/>
                <a:gd name="connsiteY9" fmla="*/ 714792 h 732795"/>
                <a:gd name="connsiteX10" fmla="*/ 0 w 3831047"/>
                <a:gd name="connsiteY10" fmla="*/ 374478 h 732795"/>
                <a:gd name="connsiteX11" fmla="*/ 26632 w 3831047"/>
                <a:gd name="connsiteY11" fmla="*/ 60804 h 732795"/>
                <a:gd name="connsiteX0" fmla="*/ 26632 w 3914565"/>
                <a:gd name="connsiteY0" fmla="*/ 60804 h 732795"/>
                <a:gd name="connsiteX1" fmla="*/ 829620 w 3914565"/>
                <a:gd name="connsiteY1" fmla="*/ 12123 h 732795"/>
                <a:gd name="connsiteX2" fmla="*/ 1590741 w 3914565"/>
                <a:gd name="connsiteY2" fmla="*/ 35576 h 732795"/>
                <a:gd name="connsiteX3" fmla="*/ 2649503 w 3914565"/>
                <a:gd name="connsiteY3" fmla="*/ 22259 h 732795"/>
                <a:gd name="connsiteX4" fmla="*/ 3489288 w 3914565"/>
                <a:gd name="connsiteY4" fmla="*/ 9304 h 732795"/>
                <a:gd name="connsiteX5" fmla="*/ 3831047 w 3914565"/>
                <a:gd name="connsiteY5" fmla="*/ 39781 h 732795"/>
                <a:gd name="connsiteX6" fmla="*/ 3850071 w 3914565"/>
                <a:gd name="connsiteY6" fmla="*/ 401336 h 732795"/>
                <a:gd name="connsiteX7" fmla="*/ 3826275 w 3914565"/>
                <a:gd name="connsiteY7" fmla="*/ 702953 h 732795"/>
                <a:gd name="connsiteX8" fmla="*/ 2722483 w 3914565"/>
                <a:gd name="connsiteY8" fmla="*/ 705913 h 732795"/>
                <a:gd name="connsiteX9" fmla="*/ 914400 w 3914565"/>
                <a:gd name="connsiteY9" fmla="*/ 705915 h 732795"/>
                <a:gd name="connsiteX10" fmla="*/ 118371 w 3914565"/>
                <a:gd name="connsiteY10" fmla="*/ 714792 h 732795"/>
                <a:gd name="connsiteX11" fmla="*/ 0 w 3914565"/>
                <a:gd name="connsiteY11" fmla="*/ 374478 h 732795"/>
                <a:gd name="connsiteX12" fmla="*/ 26632 w 3914565"/>
                <a:gd name="connsiteY12" fmla="*/ 60804 h 732795"/>
                <a:gd name="connsiteX0" fmla="*/ 26632 w 3862432"/>
                <a:gd name="connsiteY0" fmla="*/ 60804 h 732795"/>
                <a:gd name="connsiteX1" fmla="*/ 829620 w 3862432"/>
                <a:gd name="connsiteY1" fmla="*/ 12123 h 732795"/>
                <a:gd name="connsiteX2" fmla="*/ 1590741 w 3862432"/>
                <a:gd name="connsiteY2" fmla="*/ 35576 h 732795"/>
                <a:gd name="connsiteX3" fmla="*/ 2649503 w 3862432"/>
                <a:gd name="connsiteY3" fmla="*/ 22259 h 732795"/>
                <a:gd name="connsiteX4" fmla="*/ 3489288 w 3862432"/>
                <a:gd name="connsiteY4" fmla="*/ 9304 h 732795"/>
                <a:gd name="connsiteX5" fmla="*/ 3831047 w 3862432"/>
                <a:gd name="connsiteY5" fmla="*/ 39781 h 732795"/>
                <a:gd name="connsiteX6" fmla="*/ 3850071 w 3862432"/>
                <a:gd name="connsiteY6" fmla="*/ 401336 h 732795"/>
                <a:gd name="connsiteX7" fmla="*/ 3826275 w 3862432"/>
                <a:gd name="connsiteY7" fmla="*/ 702953 h 732795"/>
                <a:gd name="connsiteX8" fmla="*/ 2722483 w 3862432"/>
                <a:gd name="connsiteY8" fmla="*/ 705913 h 732795"/>
                <a:gd name="connsiteX9" fmla="*/ 914400 w 3862432"/>
                <a:gd name="connsiteY9" fmla="*/ 705915 h 732795"/>
                <a:gd name="connsiteX10" fmla="*/ 118371 w 3862432"/>
                <a:gd name="connsiteY10" fmla="*/ 714792 h 732795"/>
                <a:gd name="connsiteX11" fmla="*/ 0 w 3862432"/>
                <a:gd name="connsiteY11" fmla="*/ 374478 h 732795"/>
                <a:gd name="connsiteX12" fmla="*/ 26632 w 3862432"/>
                <a:gd name="connsiteY12" fmla="*/ 60804 h 732795"/>
                <a:gd name="connsiteX0" fmla="*/ 26632 w 3862432"/>
                <a:gd name="connsiteY0" fmla="*/ 60804 h 729411"/>
                <a:gd name="connsiteX1" fmla="*/ 829620 w 3862432"/>
                <a:gd name="connsiteY1" fmla="*/ 12123 h 729411"/>
                <a:gd name="connsiteX2" fmla="*/ 1590741 w 3862432"/>
                <a:gd name="connsiteY2" fmla="*/ 35576 h 729411"/>
                <a:gd name="connsiteX3" fmla="*/ 2649503 w 3862432"/>
                <a:gd name="connsiteY3" fmla="*/ 22259 h 729411"/>
                <a:gd name="connsiteX4" fmla="*/ 3489288 w 3862432"/>
                <a:gd name="connsiteY4" fmla="*/ 9304 h 729411"/>
                <a:gd name="connsiteX5" fmla="*/ 3831047 w 3862432"/>
                <a:gd name="connsiteY5" fmla="*/ 39781 h 729411"/>
                <a:gd name="connsiteX6" fmla="*/ 3850071 w 3862432"/>
                <a:gd name="connsiteY6" fmla="*/ 401336 h 729411"/>
                <a:gd name="connsiteX7" fmla="*/ 3826275 w 3862432"/>
                <a:gd name="connsiteY7" fmla="*/ 702953 h 729411"/>
                <a:gd name="connsiteX8" fmla="*/ 2722483 w 3862432"/>
                <a:gd name="connsiteY8" fmla="*/ 705913 h 729411"/>
                <a:gd name="connsiteX9" fmla="*/ 914400 w 3862432"/>
                <a:gd name="connsiteY9" fmla="*/ 705915 h 729411"/>
                <a:gd name="connsiteX10" fmla="*/ 118371 w 3862432"/>
                <a:gd name="connsiteY10" fmla="*/ 714792 h 729411"/>
                <a:gd name="connsiteX11" fmla="*/ 0 w 3862432"/>
                <a:gd name="connsiteY11" fmla="*/ 374478 h 729411"/>
                <a:gd name="connsiteX12" fmla="*/ 26632 w 3862432"/>
                <a:gd name="connsiteY12" fmla="*/ 60804 h 729411"/>
                <a:gd name="connsiteX0" fmla="*/ 26684 w 3862484"/>
                <a:gd name="connsiteY0" fmla="*/ 60804 h 729411"/>
                <a:gd name="connsiteX1" fmla="*/ 829672 w 3862484"/>
                <a:gd name="connsiteY1" fmla="*/ 12123 h 729411"/>
                <a:gd name="connsiteX2" fmla="*/ 1590793 w 3862484"/>
                <a:gd name="connsiteY2" fmla="*/ 35576 h 729411"/>
                <a:gd name="connsiteX3" fmla="*/ 2649555 w 3862484"/>
                <a:gd name="connsiteY3" fmla="*/ 22259 h 729411"/>
                <a:gd name="connsiteX4" fmla="*/ 3489340 w 3862484"/>
                <a:gd name="connsiteY4" fmla="*/ 9304 h 729411"/>
                <a:gd name="connsiteX5" fmla="*/ 3831099 w 3862484"/>
                <a:gd name="connsiteY5" fmla="*/ 39781 h 729411"/>
                <a:gd name="connsiteX6" fmla="*/ 3850123 w 3862484"/>
                <a:gd name="connsiteY6" fmla="*/ 401336 h 729411"/>
                <a:gd name="connsiteX7" fmla="*/ 3826327 w 3862484"/>
                <a:gd name="connsiteY7" fmla="*/ 702953 h 729411"/>
                <a:gd name="connsiteX8" fmla="*/ 2722535 w 3862484"/>
                <a:gd name="connsiteY8" fmla="*/ 705913 h 729411"/>
                <a:gd name="connsiteX9" fmla="*/ 914452 w 3862484"/>
                <a:gd name="connsiteY9" fmla="*/ 705915 h 729411"/>
                <a:gd name="connsiteX10" fmla="*/ 61273 w 3862484"/>
                <a:gd name="connsiteY10" fmla="*/ 714792 h 729411"/>
                <a:gd name="connsiteX11" fmla="*/ 52 w 3862484"/>
                <a:gd name="connsiteY11" fmla="*/ 374478 h 729411"/>
                <a:gd name="connsiteX12" fmla="*/ 26684 w 3862484"/>
                <a:gd name="connsiteY12" fmla="*/ 6080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4328 w 3896760"/>
                <a:gd name="connsiteY11" fmla="*/ 374478 h 729411"/>
                <a:gd name="connsiteX12" fmla="*/ 0 w 3896760"/>
                <a:gd name="connsiteY12" fmla="*/ 6461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848 w 3896760"/>
                <a:gd name="connsiteY11" fmla="*/ 488778 h 729411"/>
                <a:gd name="connsiteX12" fmla="*/ 0 w 3896760"/>
                <a:gd name="connsiteY12" fmla="*/ 64614 h 729411"/>
                <a:gd name="connsiteX0" fmla="*/ 0 w 3896760"/>
                <a:gd name="connsiteY0" fmla="*/ 65050 h 729847"/>
                <a:gd name="connsiteX1" fmla="*/ 863948 w 3896760"/>
                <a:gd name="connsiteY1" fmla="*/ 12559 h 729847"/>
                <a:gd name="connsiteX2" fmla="*/ 1625069 w 3896760"/>
                <a:gd name="connsiteY2" fmla="*/ 36012 h 729847"/>
                <a:gd name="connsiteX3" fmla="*/ 2683831 w 3896760"/>
                <a:gd name="connsiteY3" fmla="*/ 22695 h 729847"/>
                <a:gd name="connsiteX4" fmla="*/ 3523616 w 3896760"/>
                <a:gd name="connsiteY4" fmla="*/ 9740 h 729847"/>
                <a:gd name="connsiteX5" fmla="*/ 3865375 w 3896760"/>
                <a:gd name="connsiteY5" fmla="*/ 40217 h 729847"/>
                <a:gd name="connsiteX6" fmla="*/ 3884399 w 3896760"/>
                <a:gd name="connsiteY6" fmla="*/ 401772 h 729847"/>
                <a:gd name="connsiteX7" fmla="*/ 3860603 w 3896760"/>
                <a:gd name="connsiteY7" fmla="*/ 703389 h 729847"/>
                <a:gd name="connsiteX8" fmla="*/ 2756811 w 3896760"/>
                <a:gd name="connsiteY8" fmla="*/ 706349 h 729847"/>
                <a:gd name="connsiteX9" fmla="*/ 948728 w 3896760"/>
                <a:gd name="connsiteY9" fmla="*/ 706351 h 729847"/>
                <a:gd name="connsiteX10" fmla="*/ 95549 w 3896760"/>
                <a:gd name="connsiteY10" fmla="*/ 715228 h 729847"/>
                <a:gd name="connsiteX11" fmla="*/ 3848 w 3896760"/>
                <a:gd name="connsiteY11" fmla="*/ 489214 h 729847"/>
                <a:gd name="connsiteX12" fmla="*/ 0 w 3896760"/>
                <a:gd name="connsiteY12" fmla="*/ 65050 h 729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6760" h="729847">
                  <a:moveTo>
                    <a:pt x="0" y="65050"/>
                  </a:moveTo>
                  <a:cubicBezTo>
                    <a:pt x="129540" y="-38424"/>
                    <a:pt x="798574" y="12559"/>
                    <a:pt x="863948" y="12559"/>
                  </a:cubicBezTo>
                  <a:cubicBezTo>
                    <a:pt x="1117655" y="14027"/>
                    <a:pt x="1371362" y="34544"/>
                    <a:pt x="1625069" y="36012"/>
                  </a:cubicBezTo>
                  <a:lnTo>
                    <a:pt x="2683831" y="22695"/>
                  </a:lnTo>
                  <a:lnTo>
                    <a:pt x="3523616" y="9740"/>
                  </a:lnTo>
                  <a:cubicBezTo>
                    <a:pt x="3588990" y="9740"/>
                    <a:pt x="3865375" y="-25157"/>
                    <a:pt x="3865375" y="40217"/>
                  </a:cubicBezTo>
                  <a:cubicBezTo>
                    <a:pt x="3921695" y="104921"/>
                    <a:pt x="3885194" y="291243"/>
                    <a:pt x="3884399" y="401772"/>
                  </a:cubicBezTo>
                  <a:cubicBezTo>
                    <a:pt x="3883604" y="512301"/>
                    <a:pt x="3899944" y="503401"/>
                    <a:pt x="3860603" y="703389"/>
                  </a:cubicBezTo>
                  <a:cubicBezTo>
                    <a:pt x="3769163" y="761143"/>
                    <a:pt x="2822185" y="706349"/>
                    <a:pt x="2756811" y="706349"/>
                  </a:cubicBezTo>
                  <a:lnTo>
                    <a:pt x="948728" y="706351"/>
                  </a:lnTo>
                  <a:lnTo>
                    <a:pt x="95549" y="715228"/>
                  </a:lnTo>
                  <a:cubicBezTo>
                    <a:pt x="30175" y="715228"/>
                    <a:pt x="3848" y="554588"/>
                    <a:pt x="3848" y="489214"/>
                  </a:cubicBezTo>
                  <a:cubicBezTo>
                    <a:pt x="2565" y="347826"/>
                    <a:pt x="1283" y="206438"/>
                    <a:pt x="0" y="65050"/>
                  </a:cubicBezTo>
                  <a:close/>
                </a:path>
              </a:pathLst>
            </a:custGeom>
            <a:gradFill>
              <a:gsLst>
                <a:gs pos="0">
                  <a:schemeClr val="accent6"/>
                </a:gs>
                <a:gs pos="26000">
                  <a:schemeClr val="accent6"/>
                </a:gs>
                <a:gs pos="100000">
                  <a:schemeClr val="accent6">
                    <a:lumMod val="60000"/>
                    <a:lumOff val="40000"/>
                  </a:schemeClr>
                </a:gs>
              </a:gsLst>
              <a:lin ang="162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nvGrpSpPr>
            <p:cNvPr id="6" name="Group 5"/>
            <p:cNvGrpSpPr/>
            <p:nvPr/>
          </p:nvGrpSpPr>
          <p:grpSpPr>
            <a:xfrm>
              <a:off x="2610832" y="2229756"/>
              <a:ext cx="4005984" cy="821440"/>
              <a:chOff x="3679916" y="2458949"/>
              <a:chExt cx="4005984" cy="821440"/>
            </a:xfrm>
            <a:gradFill>
              <a:gsLst>
                <a:gs pos="0">
                  <a:schemeClr val="accent6"/>
                </a:gs>
                <a:gs pos="26000">
                  <a:schemeClr val="accent6">
                    <a:alpha val="88000"/>
                  </a:schemeClr>
                </a:gs>
                <a:gs pos="100000">
                  <a:srgbClr val="E2BD54">
                    <a:alpha val="46000"/>
                    <a:lumMod val="60000"/>
                    <a:lumOff val="40000"/>
                  </a:srgbClr>
                </a:gs>
              </a:gsLst>
              <a:lin ang="16200000" scaled="1"/>
            </a:gradFill>
          </p:grpSpPr>
          <p:sp>
            <p:nvSpPr>
              <p:cNvPr id="8" name="Pie 3"/>
              <p:cNvSpPr/>
              <p:nvPr/>
            </p:nvSpPr>
            <p:spPr>
              <a:xfrm rot="5400000">
                <a:off x="5272188" y="866677"/>
                <a:ext cx="821440" cy="4005984"/>
              </a:xfrm>
              <a:custGeom>
                <a:avLst/>
                <a:gdLst>
                  <a:gd name="connsiteX0" fmla="*/ 1904163 w 3798626"/>
                  <a:gd name="connsiteY0" fmla="*/ 3835147 h 3835153"/>
                  <a:gd name="connsiteX1" fmla="*/ 252132 w 3798626"/>
                  <a:gd name="connsiteY1" fmla="*/ 2872283 h 3835153"/>
                  <a:gd name="connsiteX2" fmla="*/ 249757 w 3798626"/>
                  <a:gd name="connsiteY2" fmla="*/ 967058 h 3835153"/>
                  <a:gd name="connsiteX3" fmla="*/ 1899313 w 3798626"/>
                  <a:gd name="connsiteY3" fmla="*/ -1 h 3835153"/>
                  <a:gd name="connsiteX4" fmla="*/ 1899313 w 3798626"/>
                  <a:gd name="connsiteY4" fmla="*/ 1917577 h 3835153"/>
                  <a:gd name="connsiteX5" fmla="*/ 1904163 w 3798626"/>
                  <a:gd name="connsiteY5" fmla="*/ 3835147 h 3835153"/>
                  <a:gd name="connsiteX0" fmla="*/ 1844817 w 1875532"/>
                  <a:gd name="connsiteY0" fmla="*/ 3799638 h 3799643"/>
                  <a:gd name="connsiteX1" fmla="*/ 228295 w 1875532"/>
                  <a:gd name="connsiteY1" fmla="*/ 2872284 h 3799643"/>
                  <a:gd name="connsiteX2" fmla="*/ 225920 w 1875532"/>
                  <a:gd name="connsiteY2" fmla="*/ 967059 h 3799643"/>
                  <a:gd name="connsiteX3" fmla="*/ 1875476 w 1875532"/>
                  <a:gd name="connsiteY3" fmla="*/ 0 h 3799643"/>
                  <a:gd name="connsiteX4" fmla="*/ 1875476 w 1875532"/>
                  <a:gd name="connsiteY4" fmla="*/ 1917578 h 3799643"/>
                  <a:gd name="connsiteX5" fmla="*/ 1844817 w 1875532"/>
                  <a:gd name="connsiteY5" fmla="*/ 3799638 h 3799643"/>
                  <a:gd name="connsiteX0" fmla="*/ 1822976 w 1871393"/>
                  <a:gd name="connsiteY0" fmla="*/ 3808517 h 3808522"/>
                  <a:gd name="connsiteX1" fmla="*/ 206454 w 1871393"/>
                  <a:gd name="connsiteY1" fmla="*/ 2881163 h 3808522"/>
                  <a:gd name="connsiteX2" fmla="*/ 204079 w 1871393"/>
                  <a:gd name="connsiteY2" fmla="*/ 975938 h 3808522"/>
                  <a:gd name="connsiteX3" fmla="*/ 1871393 w 1871393"/>
                  <a:gd name="connsiteY3" fmla="*/ 0 h 3808522"/>
                  <a:gd name="connsiteX4" fmla="*/ 1853635 w 1871393"/>
                  <a:gd name="connsiteY4" fmla="*/ 1926457 h 3808522"/>
                  <a:gd name="connsiteX5" fmla="*/ 1822976 w 1871393"/>
                  <a:gd name="connsiteY5" fmla="*/ 3808517 h 3808522"/>
                  <a:gd name="connsiteX0" fmla="*/ 1888980 w 1888980"/>
                  <a:gd name="connsiteY0" fmla="*/ 3790761 h 3790766"/>
                  <a:gd name="connsiteX1" fmla="*/ 210312 w 1888980"/>
                  <a:gd name="connsiteY1" fmla="*/ 2881163 h 3790766"/>
                  <a:gd name="connsiteX2" fmla="*/ 207937 w 1888980"/>
                  <a:gd name="connsiteY2" fmla="*/ 975938 h 3790766"/>
                  <a:gd name="connsiteX3" fmla="*/ 1875251 w 1888980"/>
                  <a:gd name="connsiteY3" fmla="*/ 0 h 3790766"/>
                  <a:gd name="connsiteX4" fmla="*/ 1857493 w 1888980"/>
                  <a:gd name="connsiteY4" fmla="*/ 1926457 h 3790766"/>
                  <a:gd name="connsiteX5" fmla="*/ 1888980 w 1888980"/>
                  <a:gd name="connsiteY5" fmla="*/ 3790761 h 3790766"/>
                  <a:gd name="connsiteX0" fmla="*/ 1888980 w 1888980"/>
                  <a:gd name="connsiteY0" fmla="*/ 3790761 h 3804590"/>
                  <a:gd name="connsiteX1" fmla="*/ 210312 w 1888980"/>
                  <a:gd name="connsiteY1" fmla="*/ 2881163 h 3804590"/>
                  <a:gd name="connsiteX2" fmla="*/ 207937 w 1888980"/>
                  <a:gd name="connsiteY2" fmla="*/ 975938 h 3804590"/>
                  <a:gd name="connsiteX3" fmla="*/ 1875251 w 1888980"/>
                  <a:gd name="connsiteY3" fmla="*/ 0 h 3804590"/>
                  <a:gd name="connsiteX4" fmla="*/ 1857493 w 1888980"/>
                  <a:gd name="connsiteY4" fmla="*/ 1926457 h 3804590"/>
                  <a:gd name="connsiteX5" fmla="*/ 1888980 w 1888980"/>
                  <a:gd name="connsiteY5" fmla="*/ 3790761 h 3804590"/>
                  <a:gd name="connsiteX0" fmla="*/ 1888980 w 1902447"/>
                  <a:gd name="connsiteY0" fmla="*/ 3790761 h 3804590"/>
                  <a:gd name="connsiteX1" fmla="*/ 210312 w 1902447"/>
                  <a:gd name="connsiteY1" fmla="*/ 2881163 h 3804590"/>
                  <a:gd name="connsiteX2" fmla="*/ 207937 w 1902447"/>
                  <a:gd name="connsiteY2" fmla="*/ 975938 h 3804590"/>
                  <a:gd name="connsiteX3" fmla="*/ 1875251 w 1902447"/>
                  <a:gd name="connsiteY3" fmla="*/ 0 h 3804590"/>
                  <a:gd name="connsiteX4" fmla="*/ 1857493 w 1902447"/>
                  <a:gd name="connsiteY4" fmla="*/ 1926457 h 3804590"/>
                  <a:gd name="connsiteX5" fmla="*/ 1888980 w 1902447"/>
                  <a:gd name="connsiteY5" fmla="*/ 3790761 h 3804590"/>
                  <a:gd name="connsiteX0" fmla="*/ 1888980 w 1902447"/>
                  <a:gd name="connsiteY0" fmla="*/ 3790761 h 3810746"/>
                  <a:gd name="connsiteX1" fmla="*/ 210312 w 1902447"/>
                  <a:gd name="connsiteY1" fmla="*/ 2881163 h 3810746"/>
                  <a:gd name="connsiteX2" fmla="*/ 207937 w 1902447"/>
                  <a:gd name="connsiteY2" fmla="*/ 975938 h 3810746"/>
                  <a:gd name="connsiteX3" fmla="*/ 1875251 w 1902447"/>
                  <a:gd name="connsiteY3" fmla="*/ 0 h 3810746"/>
                  <a:gd name="connsiteX4" fmla="*/ 1857493 w 1902447"/>
                  <a:gd name="connsiteY4" fmla="*/ 1926457 h 3810746"/>
                  <a:gd name="connsiteX5" fmla="*/ 1888980 w 1902447"/>
                  <a:gd name="connsiteY5" fmla="*/ 3790761 h 3810746"/>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2902"/>
                  <a:gd name="connsiteX1" fmla="*/ 833140 w 1846268"/>
                  <a:gd name="connsiteY1" fmla="*/ 3568826 h 3882902"/>
                  <a:gd name="connsiteX2" fmla="*/ 154133 w 1846268"/>
                  <a:gd name="connsiteY2" fmla="*/ 2881163 h 3882902"/>
                  <a:gd name="connsiteX3" fmla="*/ 151758 w 1846268"/>
                  <a:gd name="connsiteY3" fmla="*/ 975938 h 3882902"/>
                  <a:gd name="connsiteX4" fmla="*/ 1819072 w 1846268"/>
                  <a:gd name="connsiteY4" fmla="*/ 0 h 3882902"/>
                  <a:gd name="connsiteX5" fmla="*/ 1801314 w 1846268"/>
                  <a:gd name="connsiteY5" fmla="*/ 1926457 h 3882902"/>
                  <a:gd name="connsiteX6" fmla="*/ 1832801 w 1846268"/>
                  <a:gd name="connsiteY6" fmla="*/ 3790761 h 3882902"/>
                  <a:gd name="connsiteX0" fmla="*/ 1830254 w 1843721"/>
                  <a:gd name="connsiteY0" fmla="*/ 3755251 h 3847392"/>
                  <a:gd name="connsiteX1" fmla="*/ 830593 w 1843721"/>
                  <a:gd name="connsiteY1" fmla="*/ 3533316 h 3847392"/>
                  <a:gd name="connsiteX2" fmla="*/ 151586 w 1843721"/>
                  <a:gd name="connsiteY2" fmla="*/ 2845653 h 3847392"/>
                  <a:gd name="connsiteX3" fmla="*/ 149211 w 1843721"/>
                  <a:gd name="connsiteY3" fmla="*/ 940428 h 3847392"/>
                  <a:gd name="connsiteX4" fmla="*/ 1781014 w 1843721"/>
                  <a:gd name="connsiteY4" fmla="*/ 0 h 3847392"/>
                  <a:gd name="connsiteX5" fmla="*/ 1798767 w 1843721"/>
                  <a:gd name="connsiteY5" fmla="*/ 1890947 h 3847392"/>
                  <a:gd name="connsiteX6" fmla="*/ 1830254 w 1843721"/>
                  <a:gd name="connsiteY6" fmla="*/ 3755251 h 3847392"/>
                  <a:gd name="connsiteX0" fmla="*/ 1833437 w 1846904"/>
                  <a:gd name="connsiteY0" fmla="*/ 3746374 h 3838515"/>
                  <a:gd name="connsiteX1" fmla="*/ 833776 w 1846904"/>
                  <a:gd name="connsiteY1" fmla="*/ 3524439 h 3838515"/>
                  <a:gd name="connsiteX2" fmla="*/ 154769 w 1846904"/>
                  <a:gd name="connsiteY2" fmla="*/ 2836776 h 3838515"/>
                  <a:gd name="connsiteX3" fmla="*/ 152394 w 1846904"/>
                  <a:gd name="connsiteY3" fmla="*/ 931551 h 3838515"/>
                  <a:gd name="connsiteX4" fmla="*/ 1828588 w 1846904"/>
                  <a:gd name="connsiteY4" fmla="*/ 0 h 3838515"/>
                  <a:gd name="connsiteX5" fmla="*/ 1801950 w 1846904"/>
                  <a:gd name="connsiteY5" fmla="*/ 1882070 h 3838515"/>
                  <a:gd name="connsiteX6" fmla="*/ 1833437 w 1846904"/>
                  <a:gd name="connsiteY6" fmla="*/ 3746374 h 3838515"/>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685282 w 1698749"/>
                  <a:gd name="connsiteY0" fmla="*/ 3749408 h 3841549"/>
                  <a:gd name="connsiteX1" fmla="*/ 685621 w 1698749"/>
                  <a:gd name="connsiteY1" fmla="*/ 3527473 h 3841549"/>
                  <a:gd name="connsiteX2" fmla="*/ 6614 w 1698749"/>
                  <a:gd name="connsiteY2" fmla="*/ 2839810 h 3841549"/>
                  <a:gd name="connsiteX3" fmla="*/ 421492 w 1698749"/>
                  <a:gd name="connsiteY3" fmla="*/ 881319 h 3841549"/>
                  <a:gd name="connsiteX4" fmla="*/ 1680433 w 1698749"/>
                  <a:gd name="connsiteY4" fmla="*/ 3034 h 3841549"/>
                  <a:gd name="connsiteX5" fmla="*/ 1653795 w 1698749"/>
                  <a:gd name="connsiteY5" fmla="*/ 1885104 h 3841549"/>
                  <a:gd name="connsiteX6" fmla="*/ 1685282 w 1698749"/>
                  <a:gd name="connsiteY6" fmla="*/ 3749408 h 3841549"/>
                  <a:gd name="connsiteX0" fmla="*/ 1398142 w 1411609"/>
                  <a:gd name="connsiteY0" fmla="*/ 3748913 h 3841054"/>
                  <a:gd name="connsiteX1" fmla="*/ 398481 w 1411609"/>
                  <a:gd name="connsiteY1" fmla="*/ 3526978 h 3841054"/>
                  <a:gd name="connsiteX2" fmla="*/ 65703 w 1411609"/>
                  <a:gd name="connsiteY2" fmla="*/ 2253388 h 3841054"/>
                  <a:gd name="connsiteX3" fmla="*/ 134352 w 1411609"/>
                  <a:gd name="connsiteY3" fmla="*/ 880824 h 3841054"/>
                  <a:gd name="connsiteX4" fmla="*/ 1393293 w 1411609"/>
                  <a:gd name="connsiteY4" fmla="*/ 2539 h 3841054"/>
                  <a:gd name="connsiteX5" fmla="*/ 1366655 w 1411609"/>
                  <a:gd name="connsiteY5" fmla="*/ 1884609 h 3841054"/>
                  <a:gd name="connsiteX6" fmla="*/ 1398142 w 1411609"/>
                  <a:gd name="connsiteY6" fmla="*/ 3748913 h 3841054"/>
                  <a:gd name="connsiteX0" fmla="*/ 1339594 w 1353061"/>
                  <a:gd name="connsiteY0" fmla="*/ 3748875 h 3841016"/>
                  <a:gd name="connsiteX1" fmla="*/ 339933 w 1353061"/>
                  <a:gd name="connsiteY1" fmla="*/ 3526940 h 3841016"/>
                  <a:gd name="connsiteX2" fmla="*/ 7155 w 1353061"/>
                  <a:gd name="connsiteY2" fmla="*/ 2253350 h 3841016"/>
                  <a:gd name="connsiteX3" fmla="*/ 217850 w 1353061"/>
                  <a:gd name="connsiteY3" fmla="*/ 889663 h 3841016"/>
                  <a:gd name="connsiteX4" fmla="*/ 1334745 w 1353061"/>
                  <a:gd name="connsiteY4" fmla="*/ 2501 h 3841016"/>
                  <a:gd name="connsiteX5" fmla="*/ 1308107 w 1353061"/>
                  <a:gd name="connsiteY5" fmla="*/ 1884571 h 3841016"/>
                  <a:gd name="connsiteX6" fmla="*/ 1339594 w 1353061"/>
                  <a:gd name="connsiteY6" fmla="*/ 3748875 h 3841016"/>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34109"/>
                  <a:gd name="connsiteX1" fmla="*/ 510599 w 1363927"/>
                  <a:gd name="connsiteY1" fmla="*/ 3278366 h 3834109"/>
                  <a:gd name="connsiteX2" fmla="*/ 18021 w 1363927"/>
                  <a:gd name="connsiteY2" fmla="*/ 2253350 h 3834109"/>
                  <a:gd name="connsiteX3" fmla="*/ 228716 w 1363927"/>
                  <a:gd name="connsiteY3" fmla="*/ 889663 h 3834109"/>
                  <a:gd name="connsiteX4" fmla="*/ 1345611 w 1363927"/>
                  <a:gd name="connsiteY4" fmla="*/ 2501 h 3834109"/>
                  <a:gd name="connsiteX5" fmla="*/ 1318973 w 1363927"/>
                  <a:gd name="connsiteY5" fmla="*/ 1884571 h 3834109"/>
                  <a:gd name="connsiteX6" fmla="*/ 1350460 w 1363927"/>
                  <a:gd name="connsiteY6" fmla="*/ 3748875 h 3834109"/>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30978"/>
                  <a:gd name="connsiteX1" fmla="*/ 577110 w 1368294"/>
                  <a:gd name="connsiteY1" fmla="*/ 3180712 h 3830978"/>
                  <a:gd name="connsiteX2" fmla="*/ 22388 w 1368294"/>
                  <a:gd name="connsiteY2" fmla="*/ 2253350 h 3830978"/>
                  <a:gd name="connsiteX3" fmla="*/ 233083 w 1368294"/>
                  <a:gd name="connsiteY3" fmla="*/ 889663 h 3830978"/>
                  <a:gd name="connsiteX4" fmla="*/ 1349978 w 1368294"/>
                  <a:gd name="connsiteY4" fmla="*/ 2501 h 3830978"/>
                  <a:gd name="connsiteX5" fmla="*/ 1323340 w 1368294"/>
                  <a:gd name="connsiteY5" fmla="*/ 1884571 h 3830978"/>
                  <a:gd name="connsiteX6" fmla="*/ 1354827 w 1368294"/>
                  <a:gd name="connsiteY6" fmla="*/ 3748875 h 3830978"/>
                  <a:gd name="connsiteX0" fmla="*/ 1214288 w 1227755"/>
                  <a:gd name="connsiteY0" fmla="*/ 3748683 h 3830786"/>
                  <a:gd name="connsiteX1" fmla="*/ 436571 w 1227755"/>
                  <a:gd name="connsiteY1" fmla="*/ 3180520 h 3830786"/>
                  <a:gd name="connsiteX2" fmla="*/ 103791 w 1227755"/>
                  <a:gd name="connsiteY2" fmla="*/ 1951317 h 3830786"/>
                  <a:gd name="connsiteX3" fmla="*/ 92544 w 1227755"/>
                  <a:gd name="connsiteY3" fmla="*/ 889471 h 3830786"/>
                  <a:gd name="connsiteX4" fmla="*/ 1209439 w 1227755"/>
                  <a:gd name="connsiteY4" fmla="*/ 2309 h 3830786"/>
                  <a:gd name="connsiteX5" fmla="*/ 1182801 w 1227755"/>
                  <a:gd name="connsiteY5" fmla="*/ 1884379 h 3830786"/>
                  <a:gd name="connsiteX6" fmla="*/ 1214288 w 1227755"/>
                  <a:gd name="connsiteY6" fmla="*/ 3748683 h 3830786"/>
                  <a:gd name="connsiteX0" fmla="*/ 1263320 w 1276787"/>
                  <a:gd name="connsiteY0" fmla="*/ 3748683 h 3830786"/>
                  <a:gd name="connsiteX1" fmla="*/ 485603 w 1276787"/>
                  <a:gd name="connsiteY1" fmla="*/ 3180520 h 3830786"/>
                  <a:gd name="connsiteX2" fmla="*/ 152823 w 1276787"/>
                  <a:gd name="connsiteY2" fmla="*/ 1951317 h 3830786"/>
                  <a:gd name="connsiteX3" fmla="*/ 141576 w 1276787"/>
                  <a:gd name="connsiteY3" fmla="*/ 889471 h 3830786"/>
                  <a:gd name="connsiteX4" fmla="*/ 1258471 w 1276787"/>
                  <a:gd name="connsiteY4" fmla="*/ 2309 h 3830786"/>
                  <a:gd name="connsiteX5" fmla="*/ 1231833 w 1276787"/>
                  <a:gd name="connsiteY5" fmla="*/ 1884379 h 3830786"/>
                  <a:gd name="connsiteX6" fmla="*/ 1263320 w 1276787"/>
                  <a:gd name="connsiteY6" fmla="*/ 3748683 h 3830786"/>
                  <a:gd name="connsiteX0" fmla="*/ 1212196 w 1225663"/>
                  <a:gd name="connsiteY0" fmla="*/ 3748683 h 3830786"/>
                  <a:gd name="connsiteX1" fmla="*/ 434479 w 1225663"/>
                  <a:gd name="connsiteY1" fmla="*/ 3180520 h 3830786"/>
                  <a:gd name="connsiteX2" fmla="*/ 101699 w 1225663"/>
                  <a:gd name="connsiteY2" fmla="*/ 1951317 h 3830786"/>
                  <a:gd name="connsiteX3" fmla="*/ 90452 w 1225663"/>
                  <a:gd name="connsiteY3" fmla="*/ 889471 h 3830786"/>
                  <a:gd name="connsiteX4" fmla="*/ 1207347 w 1225663"/>
                  <a:gd name="connsiteY4" fmla="*/ 2309 h 3830786"/>
                  <a:gd name="connsiteX5" fmla="*/ 1180709 w 1225663"/>
                  <a:gd name="connsiteY5" fmla="*/ 1884379 h 3830786"/>
                  <a:gd name="connsiteX6" fmla="*/ 1212196 w 1225663"/>
                  <a:gd name="connsiteY6" fmla="*/ 3748683 h 3830786"/>
                  <a:gd name="connsiteX0" fmla="*/ 1196081 w 1209548"/>
                  <a:gd name="connsiteY0" fmla="*/ 3748683 h 3830786"/>
                  <a:gd name="connsiteX1" fmla="*/ 418364 w 1209548"/>
                  <a:gd name="connsiteY1" fmla="*/ 3180520 h 3830786"/>
                  <a:gd name="connsiteX2" fmla="*/ 85584 w 1209548"/>
                  <a:gd name="connsiteY2" fmla="*/ 1951317 h 3830786"/>
                  <a:gd name="connsiteX3" fmla="*/ 74337 w 1209548"/>
                  <a:gd name="connsiteY3" fmla="*/ 889471 h 3830786"/>
                  <a:gd name="connsiteX4" fmla="*/ 1191232 w 1209548"/>
                  <a:gd name="connsiteY4" fmla="*/ 2309 h 3830786"/>
                  <a:gd name="connsiteX5" fmla="*/ 1164594 w 1209548"/>
                  <a:gd name="connsiteY5" fmla="*/ 1884379 h 3830786"/>
                  <a:gd name="connsiteX6" fmla="*/ 1196081 w 1209548"/>
                  <a:gd name="connsiteY6" fmla="*/ 3748683 h 3830786"/>
                  <a:gd name="connsiteX0" fmla="*/ 1205227 w 1218694"/>
                  <a:gd name="connsiteY0" fmla="*/ 3748683 h 3830786"/>
                  <a:gd name="connsiteX1" fmla="*/ 427510 w 1218694"/>
                  <a:gd name="connsiteY1" fmla="*/ 3180520 h 3830786"/>
                  <a:gd name="connsiteX2" fmla="*/ 94730 w 1218694"/>
                  <a:gd name="connsiteY2" fmla="*/ 1951317 h 3830786"/>
                  <a:gd name="connsiteX3" fmla="*/ 83483 w 1218694"/>
                  <a:gd name="connsiteY3" fmla="*/ 889471 h 3830786"/>
                  <a:gd name="connsiteX4" fmla="*/ 1200378 w 1218694"/>
                  <a:gd name="connsiteY4" fmla="*/ 2309 h 3830786"/>
                  <a:gd name="connsiteX5" fmla="*/ 1173740 w 1218694"/>
                  <a:gd name="connsiteY5" fmla="*/ 1884379 h 3830786"/>
                  <a:gd name="connsiteX6" fmla="*/ 1205227 w 1218694"/>
                  <a:gd name="connsiteY6" fmla="*/ 3748683 h 3830786"/>
                  <a:gd name="connsiteX0" fmla="*/ 1203249 w 1216716"/>
                  <a:gd name="connsiteY0" fmla="*/ 3748683 h 3830786"/>
                  <a:gd name="connsiteX1" fmla="*/ 425532 w 1216716"/>
                  <a:gd name="connsiteY1" fmla="*/ 3180520 h 3830786"/>
                  <a:gd name="connsiteX2" fmla="*/ 92752 w 1216716"/>
                  <a:gd name="connsiteY2" fmla="*/ 1951317 h 3830786"/>
                  <a:gd name="connsiteX3" fmla="*/ 81505 w 1216716"/>
                  <a:gd name="connsiteY3" fmla="*/ 889471 h 3830786"/>
                  <a:gd name="connsiteX4" fmla="*/ 1198400 w 1216716"/>
                  <a:gd name="connsiteY4" fmla="*/ 2309 h 3830786"/>
                  <a:gd name="connsiteX5" fmla="*/ 1171762 w 1216716"/>
                  <a:gd name="connsiteY5" fmla="*/ 1884379 h 3830786"/>
                  <a:gd name="connsiteX6" fmla="*/ 1203249 w 1216716"/>
                  <a:gd name="connsiteY6" fmla="*/ 3748683 h 3830786"/>
                  <a:gd name="connsiteX0" fmla="*/ 1162731 w 1176198"/>
                  <a:gd name="connsiteY0" fmla="*/ 3748683 h 3830786"/>
                  <a:gd name="connsiteX1" fmla="*/ 385014 w 1176198"/>
                  <a:gd name="connsiteY1" fmla="*/ 3180520 h 3830786"/>
                  <a:gd name="connsiteX2" fmla="*/ 229788 w 1176198"/>
                  <a:gd name="connsiteY2" fmla="*/ 1951317 h 3830786"/>
                  <a:gd name="connsiteX3" fmla="*/ 40987 w 1176198"/>
                  <a:gd name="connsiteY3" fmla="*/ 889471 h 3830786"/>
                  <a:gd name="connsiteX4" fmla="*/ 1157882 w 1176198"/>
                  <a:gd name="connsiteY4" fmla="*/ 2309 h 3830786"/>
                  <a:gd name="connsiteX5" fmla="*/ 1131244 w 1176198"/>
                  <a:gd name="connsiteY5" fmla="*/ 1884379 h 3830786"/>
                  <a:gd name="connsiteX6" fmla="*/ 1162731 w 117619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63509 w 1176976"/>
                  <a:gd name="connsiteY0" fmla="*/ 3748683 h 3830786"/>
                  <a:gd name="connsiteX1" fmla="*/ 385792 w 1176976"/>
                  <a:gd name="connsiteY1" fmla="*/ 3180520 h 3830786"/>
                  <a:gd name="connsiteX2" fmla="*/ 230566 w 1176976"/>
                  <a:gd name="connsiteY2" fmla="*/ 1951317 h 3830786"/>
                  <a:gd name="connsiteX3" fmla="*/ 41765 w 1176976"/>
                  <a:gd name="connsiteY3" fmla="*/ 889471 h 3830786"/>
                  <a:gd name="connsiteX4" fmla="*/ 1158660 w 1176976"/>
                  <a:gd name="connsiteY4" fmla="*/ 2309 h 3830786"/>
                  <a:gd name="connsiteX5" fmla="*/ 1132022 w 1176976"/>
                  <a:gd name="connsiteY5" fmla="*/ 1884379 h 3830786"/>
                  <a:gd name="connsiteX6" fmla="*/ 1163509 w 1176976"/>
                  <a:gd name="connsiteY6" fmla="*/ 3748683 h 3830786"/>
                  <a:gd name="connsiteX0" fmla="*/ 1027775 w 1041242"/>
                  <a:gd name="connsiteY0" fmla="*/ 3748480 h 3830583"/>
                  <a:gd name="connsiteX1" fmla="*/ 250058 w 1041242"/>
                  <a:gd name="connsiteY1" fmla="*/ 3180317 h 3830583"/>
                  <a:gd name="connsiteX2" fmla="*/ 94832 w 1041242"/>
                  <a:gd name="connsiteY2" fmla="*/ 1951114 h 3830583"/>
                  <a:gd name="connsiteX3" fmla="*/ 119095 w 1041242"/>
                  <a:gd name="connsiteY3" fmla="*/ 951411 h 3830583"/>
                  <a:gd name="connsiteX4" fmla="*/ 1022926 w 1041242"/>
                  <a:gd name="connsiteY4" fmla="*/ 2106 h 3830583"/>
                  <a:gd name="connsiteX5" fmla="*/ 996288 w 1041242"/>
                  <a:gd name="connsiteY5" fmla="*/ 1884176 h 3830583"/>
                  <a:gd name="connsiteX6" fmla="*/ 1027775 w 1041242"/>
                  <a:gd name="connsiteY6" fmla="*/ 3748480 h 3830583"/>
                  <a:gd name="connsiteX0" fmla="*/ 1027775 w 1041242"/>
                  <a:gd name="connsiteY0" fmla="*/ 3748464 h 3830567"/>
                  <a:gd name="connsiteX1" fmla="*/ 250058 w 1041242"/>
                  <a:gd name="connsiteY1" fmla="*/ 3180301 h 3830567"/>
                  <a:gd name="connsiteX2" fmla="*/ 94832 w 1041242"/>
                  <a:gd name="connsiteY2" fmla="*/ 1951098 h 3830567"/>
                  <a:gd name="connsiteX3" fmla="*/ 119095 w 1041242"/>
                  <a:gd name="connsiteY3" fmla="*/ 951395 h 3830567"/>
                  <a:gd name="connsiteX4" fmla="*/ 1022926 w 1041242"/>
                  <a:gd name="connsiteY4" fmla="*/ 2090 h 3830567"/>
                  <a:gd name="connsiteX5" fmla="*/ 996288 w 1041242"/>
                  <a:gd name="connsiteY5" fmla="*/ 1884160 h 3830567"/>
                  <a:gd name="connsiteX6" fmla="*/ 1027775 w 1041242"/>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065 h 3830168"/>
                  <a:gd name="connsiteX1" fmla="*/ 303464 w 1094648"/>
                  <a:gd name="connsiteY1" fmla="*/ 3179902 h 3830168"/>
                  <a:gd name="connsiteX2" fmla="*/ 148238 w 1094648"/>
                  <a:gd name="connsiteY2" fmla="*/ 1950699 h 3830168"/>
                  <a:gd name="connsiteX3" fmla="*/ 172501 w 1094648"/>
                  <a:gd name="connsiteY3" fmla="*/ 950996 h 3830168"/>
                  <a:gd name="connsiteX4" fmla="*/ 1076332 w 1094648"/>
                  <a:gd name="connsiteY4" fmla="*/ 1691 h 3830168"/>
                  <a:gd name="connsiteX5" fmla="*/ 1049694 w 1094648"/>
                  <a:gd name="connsiteY5" fmla="*/ 1883761 h 3830168"/>
                  <a:gd name="connsiteX6" fmla="*/ 1081181 w 1094648"/>
                  <a:gd name="connsiteY6" fmla="*/ 3748065 h 3830168"/>
                  <a:gd name="connsiteX0" fmla="*/ 1081181 w 1094648"/>
                  <a:gd name="connsiteY0" fmla="*/ 3748062 h 3830165"/>
                  <a:gd name="connsiteX1" fmla="*/ 303464 w 1094648"/>
                  <a:gd name="connsiteY1" fmla="*/ 3179899 h 3830165"/>
                  <a:gd name="connsiteX2" fmla="*/ 148238 w 1094648"/>
                  <a:gd name="connsiteY2" fmla="*/ 1950696 h 3830165"/>
                  <a:gd name="connsiteX3" fmla="*/ 172501 w 1094648"/>
                  <a:gd name="connsiteY3" fmla="*/ 950993 h 3830165"/>
                  <a:gd name="connsiteX4" fmla="*/ 1076332 w 1094648"/>
                  <a:gd name="connsiteY4" fmla="*/ 1688 h 3830165"/>
                  <a:gd name="connsiteX5" fmla="*/ 1049694 w 1094648"/>
                  <a:gd name="connsiteY5" fmla="*/ 1883758 h 3830165"/>
                  <a:gd name="connsiteX6" fmla="*/ 1081181 w 1094648"/>
                  <a:gd name="connsiteY6" fmla="*/ 3748062 h 3830165"/>
                  <a:gd name="connsiteX0" fmla="*/ 1081181 w 1094648"/>
                  <a:gd name="connsiteY0" fmla="*/ 3748004 h 3830107"/>
                  <a:gd name="connsiteX1" fmla="*/ 303464 w 1094648"/>
                  <a:gd name="connsiteY1" fmla="*/ 3179841 h 3830107"/>
                  <a:gd name="connsiteX2" fmla="*/ 148238 w 1094648"/>
                  <a:gd name="connsiteY2" fmla="*/ 1950638 h 3830107"/>
                  <a:gd name="connsiteX3" fmla="*/ 172501 w 1094648"/>
                  <a:gd name="connsiteY3" fmla="*/ 950935 h 3830107"/>
                  <a:gd name="connsiteX4" fmla="*/ 1076332 w 1094648"/>
                  <a:gd name="connsiteY4" fmla="*/ 1630 h 3830107"/>
                  <a:gd name="connsiteX5" fmla="*/ 1049694 w 1094648"/>
                  <a:gd name="connsiteY5" fmla="*/ 1883700 h 3830107"/>
                  <a:gd name="connsiteX6" fmla="*/ 1081181 w 1094648"/>
                  <a:gd name="connsiteY6" fmla="*/ 3748004 h 3830107"/>
                  <a:gd name="connsiteX0" fmla="*/ 1081181 w 1094648"/>
                  <a:gd name="connsiteY0" fmla="*/ 3749689 h 3831792"/>
                  <a:gd name="connsiteX1" fmla="*/ 303464 w 1094648"/>
                  <a:gd name="connsiteY1" fmla="*/ 3181526 h 3831792"/>
                  <a:gd name="connsiteX2" fmla="*/ 148238 w 1094648"/>
                  <a:gd name="connsiteY2" fmla="*/ 1952323 h 3831792"/>
                  <a:gd name="connsiteX3" fmla="*/ 172501 w 1094648"/>
                  <a:gd name="connsiteY3" fmla="*/ 952620 h 3831792"/>
                  <a:gd name="connsiteX4" fmla="*/ 1076332 w 1094648"/>
                  <a:gd name="connsiteY4" fmla="*/ 3315 h 3831792"/>
                  <a:gd name="connsiteX5" fmla="*/ 1049694 w 1094648"/>
                  <a:gd name="connsiteY5" fmla="*/ 1885385 h 3831792"/>
                  <a:gd name="connsiteX6" fmla="*/ 1081181 w 1094648"/>
                  <a:gd name="connsiteY6" fmla="*/ 3749689 h 3831792"/>
                  <a:gd name="connsiteX0" fmla="*/ 1064177 w 1077644"/>
                  <a:gd name="connsiteY0" fmla="*/ 3749689 h 3831792"/>
                  <a:gd name="connsiteX1" fmla="*/ 286460 w 1077644"/>
                  <a:gd name="connsiteY1" fmla="*/ 3181526 h 3831792"/>
                  <a:gd name="connsiteX2" fmla="*/ 131234 w 1077644"/>
                  <a:gd name="connsiteY2" fmla="*/ 1952323 h 3831792"/>
                  <a:gd name="connsiteX3" fmla="*/ 155497 w 1077644"/>
                  <a:gd name="connsiteY3" fmla="*/ 952620 h 3831792"/>
                  <a:gd name="connsiteX4" fmla="*/ 1059328 w 1077644"/>
                  <a:gd name="connsiteY4" fmla="*/ 3315 h 3831792"/>
                  <a:gd name="connsiteX5" fmla="*/ 1032690 w 1077644"/>
                  <a:gd name="connsiteY5" fmla="*/ 1885385 h 3831792"/>
                  <a:gd name="connsiteX6" fmla="*/ 1064177 w 1077644"/>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09253 h 3791356"/>
                  <a:gd name="connsiteX1" fmla="*/ 296424 w 1087608"/>
                  <a:gd name="connsiteY1" fmla="*/ 3141090 h 3791356"/>
                  <a:gd name="connsiteX2" fmla="*/ 141198 w 1087608"/>
                  <a:gd name="connsiteY2" fmla="*/ 1911887 h 3791356"/>
                  <a:gd name="connsiteX3" fmla="*/ 165461 w 1087608"/>
                  <a:gd name="connsiteY3" fmla="*/ 912184 h 3791356"/>
                  <a:gd name="connsiteX4" fmla="*/ 1059459 w 1087608"/>
                  <a:gd name="connsiteY4" fmla="*/ 2208 h 3791356"/>
                  <a:gd name="connsiteX5" fmla="*/ 1042654 w 1087608"/>
                  <a:gd name="connsiteY5" fmla="*/ 1844949 h 3791356"/>
                  <a:gd name="connsiteX6" fmla="*/ 1074141 w 1087608"/>
                  <a:gd name="connsiteY6" fmla="*/ 3709253 h 3791356"/>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1899 h 3914002"/>
                  <a:gd name="connsiteX1" fmla="*/ 296424 w 1087608"/>
                  <a:gd name="connsiteY1" fmla="*/ 3263736 h 3914002"/>
                  <a:gd name="connsiteX2" fmla="*/ 141198 w 1087608"/>
                  <a:gd name="connsiteY2" fmla="*/ 2034533 h 3914002"/>
                  <a:gd name="connsiteX3" fmla="*/ 165461 w 1087608"/>
                  <a:gd name="connsiteY3" fmla="*/ 1034830 h 3914002"/>
                  <a:gd name="connsiteX4" fmla="*/ 231700 w 1087608"/>
                  <a:gd name="connsiteY4" fmla="*/ 243560 h 3914002"/>
                  <a:gd name="connsiteX5" fmla="*/ 1059459 w 1087608"/>
                  <a:gd name="connsiteY5" fmla="*/ 124854 h 3914002"/>
                  <a:gd name="connsiteX6" fmla="*/ 1042654 w 1087608"/>
                  <a:gd name="connsiteY6" fmla="*/ 1967595 h 3914002"/>
                  <a:gd name="connsiteX7" fmla="*/ 1074141 w 1087608"/>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95158 w 1108625"/>
                  <a:gd name="connsiteY0" fmla="*/ 3831899 h 3914002"/>
                  <a:gd name="connsiteX1" fmla="*/ 317441 w 1108625"/>
                  <a:gd name="connsiteY1" fmla="*/ 3263736 h 3914002"/>
                  <a:gd name="connsiteX2" fmla="*/ 113054 w 1108625"/>
                  <a:gd name="connsiteY2" fmla="*/ 2152520 h 3914002"/>
                  <a:gd name="connsiteX3" fmla="*/ 107820 w 1108625"/>
                  <a:gd name="connsiteY3" fmla="*/ 1241307 h 3914002"/>
                  <a:gd name="connsiteX4" fmla="*/ 252717 w 1108625"/>
                  <a:gd name="connsiteY4" fmla="*/ 243560 h 3914002"/>
                  <a:gd name="connsiteX5" fmla="*/ 1080476 w 1108625"/>
                  <a:gd name="connsiteY5" fmla="*/ 124854 h 3914002"/>
                  <a:gd name="connsiteX6" fmla="*/ 1063671 w 1108625"/>
                  <a:gd name="connsiteY6" fmla="*/ 1967595 h 3914002"/>
                  <a:gd name="connsiteX7" fmla="*/ 1095158 w 1108625"/>
                  <a:gd name="connsiteY7" fmla="*/ 3831899 h 3914002"/>
                  <a:gd name="connsiteX0" fmla="*/ 1062120 w 1075587"/>
                  <a:gd name="connsiteY0" fmla="*/ 3831899 h 3914002"/>
                  <a:gd name="connsiteX1" fmla="*/ 284403 w 1075587"/>
                  <a:gd name="connsiteY1" fmla="*/ 3263736 h 3914002"/>
                  <a:gd name="connsiteX2" fmla="*/ 80016 w 1075587"/>
                  <a:gd name="connsiteY2" fmla="*/ 2152520 h 3914002"/>
                  <a:gd name="connsiteX3" fmla="*/ 74782 w 1075587"/>
                  <a:gd name="connsiteY3" fmla="*/ 1241307 h 3914002"/>
                  <a:gd name="connsiteX4" fmla="*/ 219679 w 1075587"/>
                  <a:gd name="connsiteY4" fmla="*/ 243560 h 3914002"/>
                  <a:gd name="connsiteX5" fmla="*/ 1047438 w 1075587"/>
                  <a:gd name="connsiteY5" fmla="*/ 124854 h 3914002"/>
                  <a:gd name="connsiteX6" fmla="*/ 1030633 w 1075587"/>
                  <a:gd name="connsiteY6" fmla="*/ 1967595 h 3914002"/>
                  <a:gd name="connsiteX7" fmla="*/ 1062120 w 1075587"/>
                  <a:gd name="connsiteY7" fmla="*/ 3831899 h 3914002"/>
                  <a:gd name="connsiteX0" fmla="*/ 1053764 w 1067231"/>
                  <a:gd name="connsiteY0" fmla="*/ 3831899 h 3914002"/>
                  <a:gd name="connsiteX1" fmla="*/ 276047 w 1067231"/>
                  <a:gd name="connsiteY1" fmla="*/ 3263736 h 3914002"/>
                  <a:gd name="connsiteX2" fmla="*/ 71660 w 1067231"/>
                  <a:gd name="connsiteY2" fmla="*/ 2152520 h 3914002"/>
                  <a:gd name="connsiteX3" fmla="*/ 66426 w 1067231"/>
                  <a:gd name="connsiteY3" fmla="*/ 1241307 h 3914002"/>
                  <a:gd name="connsiteX4" fmla="*/ 211323 w 1067231"/>
                  <a:gd name="connsiteY4" fmla="*/ 243560 h 3914002"/>
                  <a:gd name="connsiteX5" fmla="*/ 1039082 w 1067231"/>
                  <a:gd name="connsiteY5" fmla="*/ 124854 h 3914002"/>
                  <a:gd name="connsiteX6" fmla="*/ 1022277 w 1067231"/>
                  <a:gd name="connsiteY6" fmla="*/ 1967595 h 3914002"/>
                  <a:gd name="connsiteX7" fmla="*/ 1053764 w 1067231"/>
                  <a:gd name="connsiteY7" fmla="*/ 3831899 h 3914002"/>
                  <a:gd name="connsiteX0" fmla="*/ 1010004 w 1023471"/>
                  <a:gd name="connsiteY0" fmla="*/ 3831899 h 3914002"/>
                  <a:gd name="connsiteX1" fmla="*/ 232287 w 1023471"/>
                  <a:gd name="connsiteY1" fmla="*/ 3263736 h 3914002"/>
                  <a:gd name="connsiteX2" fmla="*/ 27900 w 1023471"/>
                  <a:gd name="connsiteY2" fmla="*/ 2152520 h 3914002"/>
                  <a:gd name="connsiteX3" fmla="*/ 22666 w 1023471"/>
                  <a:gd name="connsiteY3" fmla="*/ 1241307 h 3914002"/>
                  <a:gd name="connsiteX4" fmla="*/ 167563 w 1023471"/>
                  <a:gd name="connsiteY4" fmla="*/ 243560 h 3914002"/>
                  <a:gd name="connsiteX5" fmla="*/ 995322 w 1023471"/>
                  <a:gd name="connsiteY5" fmla="*/ 124854 h 3914002"/>
                  <a:gd name="connsiteX6" fmla="*/ 978517 w 1023471"/>
                  <a:gd name="connsiteY6" fmla="*/ 1967595 h 3914002"/>
                  <a:gd name="connsiteX7" fmla="*/ 1010004 w 1023471"/>
                  <a:gd name="connsiteY7" fmla="*/ 3831899 h 3914002"/>
                  <a:gd name="connsiteX0" fmla="*/ 1034969 w 1048436"/>
                  <a:gd name="connsiteY0" fmla="*/ 3831899 h 3924694"/>
                  <a:gd name="connsiteX1" fmla="*/ 198262 w 1048436"/>
                  <a:gd name="connsiteY1" fmla="*/ 3342394 h 3924694"/>
                  <a:gd name="connsiteX2" fmla="*/ 52865 w 1048436"/>
                  <a:gd name="connsiteY2" fmla="*/ 2152520 h 3924694"/>
                  <a:gd name="connsiteX3" fmla="*/ 47631 w 1048436"/>
                  <a:gd name="connsiteY3" fmla="*/ 1241307 h 3924694"/>
                  <a:gd name="connsiteX4" fmla="*/ 192528 w 1048436"/>
                  <a:gd name="connsiteY4" fmla="*/ 243560 h 3924694"/>
                  <a:gd name="connsiteX5" fmla="*/ 1020287 w 1048436"/>
                  <a:gd name="connsiteY5" fmla="*/ 124854 h 3924694"/>
                  <a:gd name="connsiteX6" fmla="*/ 1003482 w 1048436"/>
                  <a:gd name="connsiteY6" fmla="*/ 1967595 h 3924694"/>
                  <a:gd name="connsiteX7" fmla="*/ 1034969 w 1048436"/>
                  <a:gd name="connsiteY7" fmla="*/ 3831899 h 3924694"/>
                  <a:gd name="connsiteX0" fmla="*/ 1034969 w 1101326"/>
                  <a:gd name="connsiteY0" fmla="*/ 3831899 h 3924694"/>
                  <a:gd name="connsiteX1" fmla="*/ 198262 w 1101326"/>
                  <a:gd name="connsiteY1" fmla="*/ 3342394 h 3924694"/>
                  <a:gd name="connsiteX2" fmla="*/ 52865 w 1101326"/>
                  <a:gd name="connsiteY2" fmla="*/ 2152520 h 3924694"/>
                  <a:gd name="connsiteX3" fmla="*/ 47631 w 1101326"/>
                  <a:gd name="connsiteY3" fmla="*/ 1241307 h 3924694"/>
                  <a:gd name="connsiteX4" fmla="*/ 192528 w 1101326"/>
                  <a:gd name="connsiteY4" fmla="*/ 243560 h 3924694"/>
                  <a:gd name="connsiteX5" fmla="*/ 1020287 w 1101326"/>
                  <a:gd name="connsiteY5" fmla="*/ 124854 h 3924694"/>
                  <a:gd name="connsiteX6" fmla="*/ 1003482 w 1101326"/>
                  <a:gd name="connsiteY6" fmla="*/ 1967595 h 3924694"/>
                  <a:gd name="connsiteX7" fmla="*/ 1050040 w 1101326"/>
                  <a:gd name="connsiteY7" fmla="*/ 2585974 h 3924694"/>
                  <a:gd name="connsiteX8" fmla="*/ 1034969 w 1101326"/>
                  <a:gd name="connsiteY8"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08309"/>
                  <a:gd name="connsiteY0" fmla="*/ 3831899 h 3924694"/>
                  <a:gd name="connsiteX1" fmla="*/ 198262 w 1108309"/>
                  <a:gd name="connsiteY1" fmla="*/ 3342394 h 3924694"/>
                  <a:gd name="connsiteX2" fmla="*/ 52865 w 1108309"/>
                  <a:gd name="connsiteY2" fmla="*/ 2152520 h 3924694"/>
                  <a:gd name="connsiteX3" fmla="*/ 47631 w 1108309"/>
                  <a:gd name="connsiteY3" fmla="*/ 1241307 h 3924694"/>
                  <a:gd name="connsiteX4" fmla="*/ 192528 w 1108309"/>
                  <a:gd name="connsiteY4" fmla="*/ 243560 h 3924694"/>
                  <a:gd name="connsiteX5" fmla="*/ 1020287 w 1108309"/>
                  <a:gd name="connsiteY5" fmla="*/ 124854 h 3924694"/>
                  <a:gd name="connsiteX6" fmla="*/ 1003482 w 1108309"/>
                  <a:gd name="connsiteY6" fmla="*/ 1967595 h 3924694"/>
                  <a:gd name="connsiteX7" fmla="*/ 1050040 w 1108309"/>
                  <a:gd name="connsiteY7" fmla="*/ 2585974 h 3924694"/>
                  <a:gd name="connsiteX8" fmla="*/ 1060069 w 1108309"/>
                  <a:gd name="connsiteY8" fmla="*/ 3416554 h 3924694"/>
                  <a:gd name="connsiteX9" fmla="*/ 1034969 w 1108309"/>
                  <a:gd name="connsiteY9" fmla="*/ 3831899 h 3924694"/>
                  <a:gd name="connsiteX0" fmla="*/ 1034969 w 1063489"/>
                  <a:gd name="connsiteY0" fmla="*/ 3831899 h 3924694"/>
                  <a:gd name="connsiteX1" fmla="*/ 198262 w 1063489"/>
                  <a:gd name="connsiteY1" fmla="*/ 3342394 h 3924694"/>
                  <a:gd name="connsiteX2" fmla="*/ 52865 w 1063489"/>
                  <a:gd name="connsiteY2" fmla="*/ 2152520 h 3924694"/>
                  <a:gd name="connsiteX3" fmla="*/ 47631 w 1063489"/>
                  <a:gd name="connsiteY3" fmla="*/ 1241307 h 3924694"/>
                  <a:gd name="connsiteX4" fmla="*/ 192528 w 1063489"/>
                  <a:gd name="connsiteY4" fmla="*/ 243560 h 3924694"/>
                  <a:gd name="connsiteX5" fmla="*/ 1020287 w 1063489"/>
                  <a:gd name="connsiteY5" fmla="*/ 124854 h 3924694"/>
                  <a:gd name="connsiteX6" fmla="*/ 1003482 w 1063489"/>
                  <a:gd name="connsiteY6" fmla="*/ 1967595 h 3924694"/>
                  <a:gd name="connsiteX7" fmla="*/ 1050040 w 1063489"/>
                  <a:gd name="connsiteY7" fmla="*/ 2585974 h 3924694"/>
                  <a:gd name="connsiteX8" fmla="*/ 1060069 w 1063489"/>
                  <a:gd name="connsiteY8" fmla="*/ 3416554 h 3924694"/>
                  <a:gd name="connsiteX9" fmla="*/ 1034969 w 1063489"/>
                  <a:gd name="connsiteY9" fmla="*/ 3831899 h 3924694"/>
                  <a:gd name="connsiteX0" fmla="*/ 1095122 w 1108594"/>
                  <a:gd name="connsiteY0" fmla="*/ 3892859 h 3977168"/>
                  <a:gd name="connsiteX1" fmla="*/ 198262 w 1108594"/>
                  <a:gd name="connsiteY1" fmla="*/ 3342394 h 3977168"/>
                  <a:gd name="connsiteX2" fmla="*/ 52865 w 1108594"/>
                  <a:gd name="connsiteY2" fmla="*/ 2152520 h 3977168"/>
                  <a:gd name="connsiteX3" fmla="*/ 47631 w 1108594"/>
                  <a:gd name="connsiteY3" fmla="*/ 1241307 h 3977168"/>
                  <a:gd name="connsiteX4" fmla="*/ 192528 w 1108594"/>
                  <a:gd name="connsiteY4" fmla="*/ 243560 h 3977168"/>
                  <a:gd name="connsiteX5" fmla="*/ 1020287 w 1108594"/>
                  <a:gd name="connsiteY5" fmla="*/ 124854 h 3977168"/>
                  <a:gd name="connsiteX6" fmla="*/ 1003482 w 1108594"/>
                  <a:gd name="connsiteY6" fmla="*/ 1967595 h 3977168"/>
                  <a:gd name="connsiteX7" fmla="*/ 1050040 w 1108594"/>
                  <a:gd name="connsiteY7" fmla="*/ 2585974 h 3977168"/>
                  <a:gd name="connsiteX8" fmla="*/ 1060069 w 1108594"/>
                  <a:gd name="connsiteY8" fmla="*/ 3416554 h 3977168"/>
                  <a:gd name="connsiteX9" fmla="*/ 1095122 w 1108594"/>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03482 w 1095122"/>
                  <a:gd name="connsiteY6" fmla="*/ 19675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38572 w 1095122"/>
                  <a:gd name="connsiteY6" fmla="*/ 17770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225"/>
                  <a:gd name="connsiteY0" fmla="*/ 3892859 h 3977168"/>
                  <a:gd name="connsiteX1" fmla="*/ 198262 w 1095225"/>
                  <a:gd name="connsiteY1" fmla="*/ 3342394 h 3977168"/>
                  <a:gd name="connsiteX2" fmla="*/ 52865 w 1095225"/>
                  <a:gd name="connsiteY2" fmla="*/ 2152520 h 3977168"/>
                  <a:gd name="connsiteX3" fmla="*/ 47631 w 1095225"/>
                  <a:gd name="connsiteY3" fmla="*/ 1241307 h 3977168"/>
                  <a:gd name="connsiteX4" fmla="*/ 192528 w 1095225"/>
                  <a:gd name="connsiteY4" fmla="*/ 243560 h 3977168"/>
                  <a:gd name="connsiteX5" fmla="*/ 1020287 w 1095225"/>
                  <a:gd name="connsiteY5" fmla="*/ 124854 h 3977168"/>
                  <a:gd name="connsiteX6" fmla="*/ 1065078 w 1095225"/>
                  <a:gd name="connsiteY6" fmla="*/ 764794 h 3977168"/>
                  <a:gd name="connsiteX7" fmla="*/ 1038572 w 1095225"/>
                  <a:gd name="connsiteY7" fmla="*/ 1777095 h 3977168"/>
                  <a:gd name="connsiteX8" fmla="*/ 1050040 w 1095225"/>
                  <a:gd name="connsiteY8" fmla="*/ 2585974 h 3977168"/>
                  <a:gd name="connsiteX9" fmla="*/ 1060069 w 1095225"/>
                  <a:gd name="connsiteY9" fmla="*/ 3416554 h 3977168"/>
                  <a:gd name="connsiteX10" fmla="*/ 1095122 w 1095225"/>
                  <a:gd name="connsiteY10"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65078 w 1095122"/>
                  <a:gd name="connsiteY6" fmla="*/ 764794 h 3977168"/>
                  <a:gd name="connsiteX7" fmla="*/ 1038572 w 1095122"/>
                  <a:gd name="connsiteY7" fmla="*/ 1777095 h 3977168"/>
                  <a:gd name="connsiteX8" fmla="*/ 1050040 w 1095122"/>
                  <a:gd name="connsiteY8" fmla="*/ 2585974 h 3977168"/>
                  <a:gd name="connsiteX9" fmla="*/ 1060069 w 1095122"/>
                  <a:gd name="connsiteY9" fmla="*/ 3416554 h 3977168"/>
                  <a:gd name="connsiteX10" fmla="*/ 1095122 w 1095122"/>
                  <a:gd name="connsiteY10" fmla="*/ 3892859 h 3977168"/>
                  <a:gd name="connsiteX0" fmla="*/ 1095122 w 1095122"/>
                  <a:gd name="connsiteY0" fmla="*/ 3951183 h 4035492"/>
                  <a:gd name="connsiteX1" fmla="*/ 198262 w 1095122"/>
                  <a:gd name="connsiteY1" fmla="*/ 3400718 h 4035492"/>
                  <a:gd name="connsiteX2" fmla="*/ 52865 w 1095122"/>
                  <a:gd name="connsiteY2" fmla="*/ 2210844 h 4035492"/>
                  <a:gd name="connsiteX3" fmla="*/ 47631 w 1095122"/>
                  <a:gd name="connsiteY3" fmla="*/ 1299631 h 4035492"/>
                  <a:gd name="connsiteX4" fmla="*/ 192528 w 1095122"/>
                  <a:gd name="connsiteY4" fmla="*/ 301884 h 4035492"/>
                  <a:gd name="connsiteX5" fmla="*/ 1040340 w 1095122"/>
                  <a:gd name="connsiteY5" fmla="*/ 106978 h 4035492"/>
                  <a:gd name="connsiteX6" fmla="*/ 1065078 w 1095122"/>
                  <a:gd name="connsiteY6" fmla="*/ 823118 h 4035492"/>
                  <a:gd name="connsiteX7" fmla="*/ 1038572 w 1095122"/>
                  <a:gd name="connsiteY7" fmla="*/ 1835419 h 4035492"/>
                  <a:gd name="connsiteX8" fmla="*/ 1050040 w 1095122"/>
                  <a:gd name="connsiteY8" fmla="*/ 2644298 h 4035492"/>
                  <a:gd name="connsiteX9" fmla="*/ 1060069 w 1095122"/>
                  <a:gd name="connsiteY9" fmla="*/ 3474878 h 4035492"/>
                  <a:gd name="connsiteX10" fmla="*/ 1095122 w 1095122"/>
                  <a:gd name="connsiteY10" fmla="*/ 3951183 h 4035492"/>
                  <a:gd name="connsiteX0" fmla="*/ 1095122 w 1095122"/>
                  <a:gd name="connsiteY0" fmla="*/ 3899757 h 3984066"/>
                  <a:gd name="connsiteX1" fmla="*/ 198262 w 1095122"/>
                  <a:gd name="connsiteY1" fmla="*/ 3349292 h 3984066"/>
                  <a:gd name="connsiteX2" fmla="*/ 52865 w 1095122"/>
                  <a:gd name="connsiteY2" fmla="*/ 2159418 h 3984066"/>
                  <a:gd name="connsiteX3" fmla="*/ 47631 w 1095122"/>
                  <a:gd name="connsiteY3" fmla="*/ 1248205 h 3984066"/>
                  <a:gd name="connsiteX4" fmla="*/ 192528 w 1095122"/>
                  <a:gd name="connsiteY4" fmla="*/ 250458 h 3984066"/>
                  <a:gd name="connsiteX5" fmla="*/ 1040340 w 1095122"/>
                  <a:gd name="connsiteY5" fmla="*/ 55552 h 3984066"/>
                  <a:gd name="connsiteX6" fmla="*/ 1065078 w 1095122"/>
                  <a:gd name="connsiteY6" fmla="*/ 771692 h 3984066"/>
                  <a:gd name="connsiteX7" fmla="*/ 1038572 w 1095122"/>
                  <a:gd name="connsiteY7" fmla="*/ 1783993 h 3984066"/>
                  <a:gd name="connsiteX8" fmla="*/ 1050040 w 1095122"/>
                  <a:gd name="connsiteY8" fmla="*/ 2592872 h 3984066"/>
                  <a:gd name="connsiteX9" fmla="*/ 1060069 w 1095122"/>
                  <a:gd name="connsiteY9" fmla="*/ 3423452 h 3984066"/>
                  <a:gd name="connsiteX10" fmla="*/ 1095122 w 1095122"/>
                  <a:gd name="connsiteY10" fmla="*/ 3899757 h 3984066"/>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80699 w 1080699"/>
                  <a:gd name="connsiteY0" fmla="*/ 3894275 h 3978584"/>
                  <a:gd name="connsiteX1" fmla="*/ 183839 w 1080699"/>
                  <a:gd name="connsiteY1" fmla="*/ 3343810 h 3978584"/>
                  <a:gd name="connsiteX2" fmla="*/ 38442 w 1080699"/>
                  <a:gd name="connsiteY2" fmla="*/ 2153936 h 3978584"/>
                  <a:gd name="connsiteX3" fmla="*/ 88348 w 1080699"/>
                  <a:gd name="connsiteY3" fmla="*/ 1269393 h 3978584"/>
                  <a:gd name="connsiteX4" fmla="*/ 228234 w 1080699"/>
                  <a:gd name="connsiteY4" fmla="*/ 279266 h 3978584"/>
                  <a:gd name="connsiteX5" fmla="*/ 1025917 w 1080699"/>
                  <a:gd name="connsiteY5" fmla="*/ 50070 h 3978584"/>
                  <a:gd name="connsiteX6" fmla="*/ 1050655 w 1080699"/>
                  <a:gd name="connsiteY6" fmla="*/ 766210 h 3978584"/>
                  <a:gd name="connsiteX7" fmla="*/ 1024149 w 1080699"/>
                  <a:gd name="connsiteY7" fmla="*/ 1778511 h 3978584"/>
                  <a:gd name="connsiteX8" fmla="*/ 1035617 w 1080699"/>
                  <a:gd name="connsiteY8" fmla="*/ 2587390 h 3978584"/>
                  <a:gd name="connsiteX9" fmla="*/ 1045646 w 1080699"/>
                  <a:gd name="connsiteY9" fmla="*/ 3417970 h 3978584"/>
                  <a:gd name="connsiteX10" fmla="*/ 1080699 w 1080699"/>
                  <a:gd name="connsiteY10" fmla="*/ 3894275 h 3978584"/>
                  <a:gd name="connsiteX0" fmla="*/ 1080699 w 1080699"/>
                  <a:gd name="connsiteY0" fmla="*/ 3944221 h 4028530"/>
                  <a:gd name="connsiteX1" fmla="*/ 183839 w 1080699"/>
                  <a:gd name="connsiteY1" fmla="*/ 3393756 h 4028530"/>
                  <a:gd name="connsiteX2" fmla="*/ 38442 w 1080699"/>
                  <a:gd name="connsiteY2" fmla="*/ 2203882 h 4028530"/>
                  <a:gd name="connsiteX3" fmla="*/ 88348 w 1080699"/>
                  <a:gd name="connsiteY3" fmla="*/ 1319339 h 4028530"/>
                  <a:gd name="connsiteX4" fmla="*/ 228234 w 1080699"/>
                  <a:gd name="connsiteY4" fmla="*/ 329212 h 4028530"/>
                  <a:gd name="connsiteX5" fmla="*/ 1035942 w 1080699"/>
                  <a:gd name="connsiteY5" fmla="*/ 42866 h 4028530"/>
                  <a:gd name="connsiteX6" fmla="*/ 1050655 w 1080699"/>
                  <a:gd name="connsiteY6" fmla="*/ 816156 h 4028530"/>
                  <a:gd name="connsiteX7" fmla="*/ 1024149 w 1080699"/>
                  <a:gd name="connsiteY7" fmla="*/ 1828457 h 4028530"/>
                  <a:gd name="connsiteX8" fmla="*/ 1035617 w 1080699"/>
                  <a:gd name="connsiteY8" fmla="*/ 2637336 h 4028530"/>
                  <a:gd name="connsiteX9" fmla="*/ 1045646 w 1080699"/>
                  <a:gd name="connsiteY9" fmla="*/ 3467916 h 4028530"/>
                  <a:gd name="connsiteX10" fmla="*/ 1080699 w 1080699"/>
                  <a:gd name="connsiteY10" fmla="*/ 3944221 h 4028530"/>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24149 w 1080699"/>
                  <a:gd name="connsiteY7" fmla="*/ 1805911 h 4005984"/>
                  <a:gd name="connsiteX8" fmla="*/ 1035617 w 1080699"/>
                  <a:gd name="connsiteY8" fmla="*/ 2614790 h 4005984"/>
                  <a:gd name="connsiteX9" fmla="*/ 1045646 w 1080699"/>
                  <a:gd name="connsiteY9" fmla="*/ 3445370 h 4005984"/>
                  <a:gd name="connsiteX10" fmla="*/ 1080699 w 1080699"/>
                  <a:gd name="connsiteY10"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35617 w 1080699"/>
                  <a:gd name="connsiteY9" fmla="*/ 2614790 h 4005984"/>
                  <a:gd name="connsiteX10" fmla="*/ 1045646 w 1080699"/>
                  <a:gd name="connsiteY10" fmla="*/ 3445370 h 4005984"/>
                  <a:gd name="connsiteX11" fmla="*/ 1080699 w 1080699"/>
                  <a:gd name="connsiteY11"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60679 w 1080699"/>
                  <a:gd name="connsiteY9" fmla="*/ 2565260 h 4005984"/>
                  <a:gd name="connsiteX10" fmla="*/ 1045646 w 1080699"/>
                  <a:gd name="connsiteY10" fmla="*/ 3445370 h 4005984"/>
                  <a:gd name="connsiteX11" fmla="*/ 1080699 w 1080699"/>
                  <a:gd name="connsiteY11" fmla="*/ 3921675 h 400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0699" h="4005984">
                    <a:moveTo>
                      <a:pt x="1080699" y="3921675"/>
                    </a:moveTo>
                    <a:cubicBezTo>
                      <a:pt x="932653" y="4183566"/>
                      <a:pt x="232803" y="3789140"/>
                      <a:pt x="183839" y="3371210"/>
                    </a:cubicBezTo>
                    <a:cubicBezTo>
                      <a:pt x="-170674" y="2602565"/>
                      <a:pt x="109805" y="2520001"/>
                      <a:pt x="38442" y="2181336"/>
                    </a:cubicBezTo>
                    <a:cubicBezTo>
                      <a:pt x="-37622" y="1820360"/>
                      <a:pt x="116551" y="1609566"/>
                      <a:pt x="88348" y="1296793"/>
                    </a:cubicBezTo>
                    <a:cubicBezTo>
                      <a:pt x="59831" y="980538"/>
                      <a:pt x="-43562" y="565255"/>
                      <a:pt x="228234" y="306666"/>
                    </a:cubicBezTo>
                    <a:cubicBezTo>
                      <a:pt x="475560" y="135338"/>
                      <a:pt x="840924" y="-65008"/>
                      <a:pt x="1035942" y="20320"/>
                    </a:cubicBezTo>
                    <a:cubicBezTo>
                      <a:pt x="1039349" y="286897"/>
                      <a:pt x="1047608" y="518237"/>
                      <a:pt x="1050655" y="793610"/>
                    </a:cubicBezTo>
                    <a:cubicBezTo>
                      <a:pt x="1048094" y="1027267"/>
                      <a:pt x="1014970" y="1238303"/>
                      <a:pt x="1010552" y="1407020"/>
                    </a:cubicBezTo>
                    <a:cubicBezTo>
                      <a:pt x="1006134" y="1575737"/>
                      <a:pt x="1021642" y="1607156"/>
                      <a:pt x="1024149" y="1805911"/>
                    </a:cubicBezTo>
                    <a:cubicBezTo>
                      <a:pt x="1024095" y="2216098"/>
                      <a:pt x="1055431" y="2254543"/>
                      <a:pt x="1060679" y="2565260"/>
                    </a:cubicBezTo>
                    <a:cubicBezTo>
                      <a:pt x="1076792" y="2813103"/>
                      <a:pt x="1018086" y="3241526"/>
                      <a:pt x="1045646" y="3445370"/>
                    </a:cubicBezTo>
                    <a:cubicBezTo>
                      <a:pt x="1043134" y="3653024"/>
                      <a:pt x="1075636" y="3631775"/>
                      <a:pt x="1080699" y="3921675"/>
                    </a:cubicBezTo>
                    <a:close/>
                  </a:path>
                </a:pathLst>
              </a:custGeom>
              <a:noFill/>
              <a:ln>
                <a:solidFill>
                  <a:schemeClr val="accent6"/>
                </a:solid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9" name="Teardrop 8"/>
              <p:cNvSpPr/>
              <p:nvPr/>
            </p:nvSpPr>
            <p:spPr>
              <a:xfrm>
                <a:off x="4801706" y="261747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ardrop 9"/>
              <p:cNvSpPr/>
              <p:nvPr/>
            </p:nvSpPr>
            <p:spPr>
              <a:xfrm>
                <a:off x="4218653" y="294955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Teardrop 10"/>
              <p:cNvSpPr/>
              <p:nvPr/>
            </p:nvSpPr>
            <p:spPr>
              <a:xfrm>
                <a:off x="6730426" y="305943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Teardrop 11"/>
              <p:cNvSpPr/>
              <p:nvPr/>
            </p:nvSpPr>
            <p:spPr>
              <a:xfrm>
                <a:off x="5445596" y="296799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Teardrop 12"/>
              <p:cNvSpPr/>
              <p:nvPr/>
            </p:nvSpPr>
            <p:spPr>
              <a:xfrm>
                <a:off x="5896406" y="2874584"/>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Teardrop 13"/>
              <p:cNvSpPr/>
              <p:nvPr/>
            </p:nvSpPr>
            <p:spPr>
              <a:xfrm>
                <a:off x="5178896" y="274701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Teardrop 14"/>
              <p:cNvSpPr/>
              <p:nvPr/>
            </p:nvSpPr>
            <p:spPr>
              <a:xfrm>
                <a:off x="4682736" y="2989007"/>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ardrop 15"/>
              <p:cNvSpPr/>
              <p:nvPr/>
            </p:nvSpPr>
            <p:spPr>
              <a:xfrm>
                <a:off x="6607646" y="256794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Teardrop 16"/>
              <p:cNvSpPr/>
              <p:nvPr/>
            </p:nvSpPr>
            <p:spPr>
              <a:xfrm>
                <a:off x="6977216" y="288798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 name="Teardrop 17"/>
              <p:cNvSpPr/>
              <p:nvPr/>
            </p:nvSpPr>
            <p:spPr>
              <a:xfrm>
                <a:off x="6281707" y="291108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7" name="Rounded Rectangle 4"/>
            <p:cNvSpPr/>
            <p:nvPr/>
          </p:nvSpPr>
          <p:spPr>
            <a:xfrm>
              <a:off x="2575756" y="3123068"/>
              <a:ext cx="4076136" cy="541464"/>
            </a:xfrm>
            <a:custGeom>
              <a:avLst/>
              <a:gdLst>
                <a:gd name="connsiteX0" fmla="*/ 0 w 4021393"/>
                <a:gd name="connsiteY0" fmla="*/ 104879 h 629264"/>
                <a:gd name="connsiteX1" fmla="*/ 104879 w 4021393"/>
                <a:gd name="connsiteY1" fmla="*/ 0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104879 h 629264"/>
                <a:gd name="connsiteX1" fmla="*/ 1383072 w 4021393"/>
                <a:gd name="connsiteY1" fmla="*/ 108155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3110269 w 4073831"/>
                <a:gd name="connsiteY5" fmla="*/ 539474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2176205 w 4073831"/>
                <a:gd name="connsiteY5" fmla="*/ 509977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0 w 4073831"/>
                <a:gd name="connsiteY7" fmla="*/ 444427 h 509977"/>
                <a:gd name="connsiteX8" fmla="*/ 0 w 4073831"/>
                <a:gd name="connsiteY8" fmla="*/ 24921 h 509977"/>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39329 w 4073831"/>
                <a:gd name="connsiteY7" fmla="*/ 355936 h 509977"/>
                <a:gd name="connsiteX8" fmla="*/ 0 w 4073831"/>
                <a:gd name="connsiteY8" fmla="*/ 24921 h 509977"/>
                <a:gd name="connsiteX0" fmla="*/ 23125 w 4096956"/>
                <a:gd name="connsiteY0" fmla="*/ 24921 h 509977"/>
                <a:gd name="connsiteX1" fmla="*/ 1406197 w 4096956"/>
                <a:gd name="connsiteY1" fmla="*/ 28197 h 509977"/>
                <a:gd name="connsiteX2" fmla="*/ 3261213 w 4096956"/>
                <a:gd name="connsiteY2" fmla="*/ 28197 h 509977"/>
                <a:gd name="connsiteX3" fmla="*/ 4044518 w 4096956"/>
                <a:gd name="connsiteY3" fmla="*/ 24921 h 509977"/>
                <a:gd name="connsiteX4" fmla="*/ 4044518 w 4096956"/>
                <a:gd name="connsiteY4" fmla="*/ 444427 h 509977"/>
                <a:gd name="connsiteX5" fmla="*/ 2199330 w 4096956"/>
                <a:gd name="connsiteY5" fmla="*/ 509977 h 509977"/>
                <a:gd name="connsiteX6" fmla="*/ 481965 w 4096956"/>
                <a:gd name="connsiteY6" fmla="*/ 490312 h 509977"/>
                <a:gd name="connsiteX7" fmla="*/ 62454 w 4096956"/>
                <a:gd name="connsiteY7" fmla="*/ 355936 h 509977"/>
                <a:gd name="connsiteX8" fmla="*/ 23125 w 4096956"/>
                <a:gd name="connsiteY8" fmla="*/ 24921 h 509977"/>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75382 h 511277"/>
                <a:gd name="connsiteX1" fmla="*/ 1385377 w 4076136"/>
                <a:gd name="connsiteY1" fmla="*/ 29497 h 511277"/>
                <a:gd name="connsiteX2" fmla="*/ 2312884 w 4076136"/>
                <a:gd name="connsiteY2" fmla="*/ 0 h 511277"/>
                <a:gd name="connsiteX3" fmla="*/ 3240393 w 4076136"/>
                <a:gd name="connsiteY3" fmla="*/ 29497 h 511277"/>
                <a:gd name="connsiteX4" fmla="*/ 4023698 w 4076136"/>
                <a:gd name="connsiteY4" fmla="*/ 26221 h 511277"/>
                <a:gd name="connsiteX5" fmla="*/ 4023698 w 4076136"/>
                <a:gd name="connsiteY5" fmla="*/ 445727 h 511277"/>
                <a:gd name="connsiteX6" fmla="*/ 2178510 w 4076136"/>
                <a:gd name="connsiteY6" fmla="*/ 511277 h 511277"/>
                <a:gd name="connsiteX7" fmla="*/ 461145 w 4076136"/>
                <a:gd name="connsiteY7" fmla="*/ 491612 h 511277"/>
                <a:gd name="connsiteX8" fmla="*/ 41634 w 4076136"/>
                <a:gd name="connsiteY8" fmla="*/ 357236 h 511277"/>
                <a:gd name="connsiteX9" fmla="*/ 90795 w 4076136"/>
                <a:gd name="connsiteY9" fmla="*/ 75382 h 511277"/>
                <a:gd name="connsiteX0" fmla="*/ 90795 w 4076136"/>
                <a:gd name="connsiteY0" fmla="*/ 75382 h 533399"/>
                <a:gd name="connsiteX1" fmla="*/ 1385377 w 4076136"/>
                <a:gd name="connsiteY1" fmla="*/ 29497 h 533399"/>
                <a:gd name="connsiteX2" fmla="*/ 2312884 w 4076136"/>
                <a:gd name="connsiteY2" fmla="*/ 0 h 533399"/>
                <a:gd name="connsiteX3" fmla="*/ 3240393 w 4076136"/>
                <a:gd name="connsiteY3" fmla="*/ 29497 h 533399"/>
                <a:gd name="connsiteX4" fmla="*/ 4023698 w 4076136"/>
                <a:gd name="connsiteY4" fmla="*/ 26221 h 533399"/>
                <a:gd name="connsiteX5" fmla="*/ 4023698 w 4076136"/>
                <a:gd name="connsiteY5" fmla="*/ 445727 h 533399"/>
                <a:gd name="connsiteX6" fmla="*/ 2942149 w 4076136"/>
                <a:gd name="connsiteY6" fmla="*/ 530942 h 533399"/>
                <a:gd name="connsiteX7" fmla="*/ 2178510 w 4076136"/>
                <a:gd name="connsiteY7" fmla="*/ 511277 h 533399"/>
                <a:gd name="connsiteX8" fmla="*/ 461145 w 4076136"/>
                <a:gd name="connsiteY8" fmla="*/ 491612 h 533399"/>
                <a:gd name="connsiteX9" fmla="*/ 41634 w 4076136"/>
                <a:gd name="connsiteY9" fmla="*/ 357236 h 533399"/>
                <a:gd name="connsiteX10" fmla="*/ 90795 w 4076136"/>
                <a:gd name="connsiteY10" fmla="*/ 75382 h 533399"/>
                <a:gd name="connsiteX0" fmla="*/ 90795 w 4076136"/>
                <a:gd name="connsiteY0" fmla="*/ 75382 h 541464"/>
                <a:gd name="connsiteX1" fmla="*/ 1385377 w 4076136"/>
                <a:gd name="connsiteY1" fmla="*/ 29497 h 541464"/>
                <a:gd name="connsiteX2" fmla="*/ 2312884 w 4076136"/>
                <a:gd name="connsiteY2" fmla="*/ 0 h 541464"/>
                <a:gd name="connsiteX3" fmla="*/ 3240393 w 4076136"/>
                <a:gd name="connsiteY3" fmla="*/ 29497 h 541464"/>
                <a:gd name="connsiteX4" fmla="*/ 4023698 w 4076136"/>
                <a:gd name="connsiteY4" fmla="*/ 26221 h 541464"/>
                <a:gd name="connsiteX5" fmla="*/ 4023698 w 4076136"/>
                <a:gd name="connsiteY5" fmla="*/ 445727 h 541464"/>
                <a:gd name="connsiteX6" fmla="*/ 2942149 w 4076136"/>
                <a:gd name="connsiteY6" fmla="*/ 530942 h 541464"/>
                <a:gd name="connsiteX7" fmla="*/ 1706562 w 4076136"/>
                <a:gd name="connsiteY7" fmla="*/ 540773 h 541464"/>
                <a:gd name="connsiteX8" fmla="*/ 461145 w 4076136"/>
                <a:gd name="connsiteY8" fmla="*/ 491612 h 541464"/>
                <a:gd name="connsiteX9" fmla="*/ 41634 w 4076136"/>
                <a:gd name="connsiteY9" fmla="*/ 357236 h 541464"/>
                <a:gd name="connsiteX10" fmla="*/ 90795 w 4076136"/>
                <a:gd name="connsiteY10" fmla="*/ 75382 h 54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76136" h="541464">
                  <a:moveTo>
                    <a:pt x="90795" y="75382"/>
                  </a:moveTo>
                  <a:cubicBezTo>
                    <a:pt x="90795" y="17459"/>
                    <a:pt x="1327454" y="29497"/>
                    <a:pt x="1385377" y="29497"/>
                  </a:cubicBezTo>
                  <a:cubicBezTo>
                    <a:pt x="1704378" y="29497"/>
                    <a:pt x="1993883" y="0"/>
                    <a:pt x="2312884" y="0"/>
                  </a:cubicBezTo>
                  <a:lnTo>
                    <a:pt x="3240393" y="29497"/>
                  </a:lnTo>
                  <a:cubicBezTo>
                    <a:pt x="3298316" y="29497"/>
                    <a:pt x="3797556" y="-12038"/>
                    <a:pt x="4023698" y="26221"/>
                  </a:cubicBezTo>
                  <a:cubicBezTo>
                    <a:pt x="4023698" y="166056"/>
                    <a:pt x="4141685" y="178072"/>
                    <a:pt x="4023698" y="445727"/>
                  </a:cubicBezTo>
                  <a:cubicBezTo>
                    <a:pt x="3838524" y="524931"/>
                    <a:pt x="3249680" y="520017"/>
                    <a:pt x="2942149" y="530942"/>
                  </a:cubicBezTo>
                  <a:cubicBezTo>
                    <a:pt x="2634618" y="541867"/>
                    <a:pt x="2115146" y="542412"/>
                    <a:pt x="1706562" y="540773"/>
                  </a:cubicBezTo>
                  <a:lnTo>
                    <a:pt x="461145" y="491612"/>
                  </a:lnTo>
                  <a:cubicBezTo>
                    <a:pt x="403222" y="491612"/>
                    <a:pt x="-76353" y="533146"/>
                    <a:pt x="41634" y="357236"/>
                  </a:cubicBezTo>
                  <a:cubicBezTo>
                    <a:pt x="-79631" y="197737"/>
                    <a:pt x="103905" y="185720"/>
                    <a:pt x="90795" y="75382"/>
                  </a:cubicBezTo>
                  <a:close/>
                </a:path>
              </a:pathLst>
            </a:cu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454286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Incorporate </a:t>
            </a:r>
            <a:r>
              <a:rPr lang="en-US" dirty="0" smtClean="0"/>
              <a:t>Information: Summary</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28288686"/>
              </p:ext>
            </p:extLst>
          </p:nvPr>
        </p:nvGraphicFramePr>
        <p:xfrm>
          <a:off x="1060881" y="2038117"/>
          <a:ext cx="7022238" cy="3908640"/>
        </p:xfrm>
        <a:graphic>
          <a:graphicData uri="http://schemas.openxmlformats.org/drawingml/2006/table">
            <a:tbl>
              <a:tblPr firstRow="1" bandRow="1">
                <a:tableStyleId>{2A488322-F2BA-4B5B-9748-0D474271808F}</a:tableStyleId>
              </a:tblPr>
              <a:tblGrid>
                <a:gridCol w="3724479"/>
                <a:gridCol w="3297759"/>
              </a:tblGrid>
              <a:tr h="799680">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Use summary when you want to include just the main ideas from</a:t>
                      </a:r>
                      <a:r>
                        <a:rPr lang="en-US" baseline="0" dirty="0" smtClean="0">
                          <a:solidFill>
                            <a:schemeClr val="tx1"/>
                          </a:solidFill>
                        </a:rPr>
                        <a:t> </a:t>
                      </a:r>
                      <a:r>
                        <a:rPr lang="en-US" dirty="0" smtClean="0">
                          <a:solidFill>
                            <a:schemeClr val="tx1"/>
                          </a:solidFill>
                        </a:rPr>
                        <a:t>a</a:t>
                      </a:r>
                      <a:r>
                        <a:rPr lang="en-US" baseline="0" dirty="0" smtClean="0">
                          <a:solidFill>
                            <a:schemeClr val="tx1"/>
                          </a:solidFill>
                        </a:rPr>
                        <a:t> source.</a:t>
                      </a:r>
                      <a:endParaRPr lang="en-US" dirty="0" smtClean="0">
                        <a:solidFill>
                          <a:schemeClr val="tx1"/>
                        </a:solidFill>
                      </a:endParaRPr>
                    </a:p>
                  </a:txBody>
                  <a:tcPr anchor="ctr">
                    <a:solidFill>
                      <a:schemeClr val="accent1">
                        <a:lumMod val="20000"/>
                        <a:lumOff val="80000"/>
                      </a:schemeClr>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chemeClr val="tx1"/>
                        </a:solidFill>
                      </a:endParaRPr>
                    </a:p>
                  </a:txBody>
                  <a:tcPr anchor="ctr">
                    <a:solidFill>
                      <a:schemeClr val="accent1">
                        <a:lumMod val="20000"/>
                        <a:lumOff val="80000"/>
                      </a:schemeClr>
                    </a:solidFill>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000000"/>
                          </a:solidFill>
                          <a:cs typeface="Times New Roman"/>
                        </a:rPr>
                        <a:t>Summary is the most common way to incorporate sources into your own writing.</a:t>
                      </a:r>
                    </a:p>
                  </a:txBody>
                  <a:tcPr/>
                </a:tc>
                <a:tc rowSpan="4">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000000"/>
                        </a:solidFill>
                        <a:cs typeface="Times New Roman"/>
                      </a:endParaRPr>
                    </a:p>
                  </a:txBody>
                  <a:tcPr>
                    <a:noFill/>
                  </a:tcPr>
                </a:tc>
              </a:tr>
              <a:tr h="370840">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You might summarize the main ideas of an entire article or chapter in a few sentences</a:t>
                      </a:r>
                      <a:r>
                        <a:rPr lang="en-US" baseline="0" dirty="0" smtClean="0"/>
                        <a:t> or short paragraph.</a:t>
                      </a:r>
                      <a:endParaRPr lang="en-US" dirty="0" smtClean="0"/>
                    </a:p>
                  </a:txBody>
                  <a:tcPr/>
                </a:tc>
                <a:tc vMerge="1">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Be concise:</a:t>
                      </a:r>
                      <a:r>
                        <a:rPr lang="en-US" baseline="0" dirty="0" smtClean="0"/>
                        <a:t> use as few words as possible.</a:t>
                      </a:r>
                      <a:endParaRPr lang="en-US" dirty="0" smtClean="0"/>
                    </a:p>
                  </a:txBody>
                  <a:tcPr/>
                </a:tc>
                <a:tc vMerge="1">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Put only the main ideas from a source into your own words.</a:t>
                      </a:r>
                    </a:p>
                  </a:txBody>
                  <a:tcPr/>
                </a:tc>
                <a:tc vMerge="1">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txBody>
                  <a:tcPr/>
                </a:tc>
              </a:tr>
            </a:tbl>
          </a:graphicData>
        </a:graphic>
      </p:graphicFrame>
      <p:pic>
        <p:nvPicPr>
          <p:cNvPr id="6" name="Picture 5"/>
          <p:cNvPicPr>
            <a:picLocks noChangeAspect="1"/>
          </p:cNvPicPr>
          <p:nvPr/>
        </p:nvPicPr>
        <p:blipFill rotWithShape="1">
          <a:blip r:embed="rId3"/>
          <a:srcRect l="15845" t="-599" r="16702" b="-1572"/>
          <a:stretch/>
        </p:blipFill>
        <p:spPr>
          <a:xfrm>
            <a:off x="4829454" y="3080552"/>
            <a:ext cx="3241519" cy="2654424"/>
          </a:xfrm>
          <a:prstGeom prst="rect">
            <a:avLst/>
          </a:prstGeom>
        </p:spPr>
      </p:pic>
    </p:spTree>
    <p:extLst>
      <p:ext uri="{BB962C8B-B14F-4D97-AF65-F5344CB8AC3E}">
        <p14:creationId xmlns:p14="http://schemas.microsoft.com/office/powerpoint/2010/main" val="37227615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p:nvPr>
        </p:nvSpPr>
        <p:spPr/>
        <p:txBody>
          <a:bodyPr>
            <a:normAutofit fontScale="90000"/>
          </a:bodyPr>
          <a:lstStyle/>
          <a:p>
            <a:pPr algn="l"/>
            <a:r>
              <a:rPr lang="en-US" dirty="0" smtClean="0"/>
              <a:t>Incorporate Information: Summary</a:t>
            </a:r>
            <a:endParaRPr lang="en-US" dirty="0"/>
          </a:p>
        </p:txBody>
      </p:sp>
      <p:sp>
        <p:nvSpPr>
          <p:cNvPr id="4" name="Rounded Rectangle 1"/>
          <p:cNvSpPr/>
          <p:nvPr/>
        </p:nvSpPr>
        <p:spPr>
          <a:xfrm>
            <a:off x="1373334" y="4758792"/>
            <a:ext cx="6480448" cy="1091593"/>
          </a:xfrm>
          <a:custGeom>
            <a:avLst/>
            <a:gdLst>
              <a:gd name="connsiteX0" fmla="*/ 0 w 3888419"/>
              <a:gd name="connsiteY0" fmla="*/ 118371 h 710214"/>
              <a:gd name="connsiteX1" fmla="*/ 118371 w 3888419"/>
              <a:gd name="connsiteY1" fmla="*/ 0 h 710214"/>
              <a:gd name="connsiteX2" fmla="*/ 3770048 w 3888419"/>
              <a:gd name="connsiteY2" fmla="*/ 0 h 710214"/>
              <a:gd name="connsiteX3" fmla="*/ 3888419 w 3888419"/>
              <a:gd name="connsiteY3" fmla="*/ 118371 h 710214"/>
              <a:gd name="connsiteX4" fmla="*/ 3888419 w 3888419"/>
              <a:gd name="connsiteY4" fmla="*/ 591843 h 710214"/>
              <a:gd name="connsiteX5" fmla="*/ 3770048 w 3888419"/>
              <a:gd name="connsiteY5" fmla="*/ 710214 h 710214"/>
              <a:gd name="connsiteX6" fmla="*/ 118371 w 3888419"/>
              <a:gd name="connsiteY6" fmla="*/ 710214 h 710214"/>
              <a:gd name="connsiteX7" fmla="*/ 0 w 3888419"/>
              <a:gd name="connsiteY7" fmla="*/ 591843 h 710214"/>
              <a:gd name="connsiteX8" fmla="*/ 0 w 3888419"/>
              <a:gd name="connsiteY8"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118371 w 3888419"/>
              <a:gd name="connsiteY7" fmla="*/ 710214 h 710214"/>
              <a:gd name="connsiteX8" fmla="*/ 0 w 3888419"/>
              <a:gd name="connsiteY8" fmla="*/ 591843 h 710214"/>
              <a:gd name="connsiteX9" fmla="*/ 0 w 3888419"/>
              <a:gd name="connsiteY9"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0 w 3888419"/>
              <a:gd name="connsiteY9" fmla="*/ 591843 h 710214"/>
              <a:gd name="connsiteX10" fmla="*/ 0 w 3888419"/>
              <a:gd name="connsiteY10"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35511 w 3888419"/>
              <a:gd name="connsiteY9" fmla="*/ 361023 h 710214"/>
              <a:gd name="connsiteX10" fmla="*/ 0 w 3888419"/>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70048 w 3915052"/>
              <a:gd name="connsiteY3" fmla="*/ 0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52293 w 3915052"/>
              <a:gd name="connsiteY3" fmla="*/ 8877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09494 h 701337"/>
              <a:gd name="connsiteX1" fmla="*/ 1032771 w 3915052"/>
              <a:gd name="connsiteY1" fmla="*/ 35511 h 701337"/>
              <a:gd name="connsiteX2" fmla="*/ 1651247 w 3915052"/>
              <a:gd name="connsiteY2" fmla="*/ 8879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15052"/>
              <a:gd name="connsiteY0" fmla="*/ 109494 h 701337"/>
              <a:gd name="connsiteX1" fmla="*/ 1032771 w 3915052"/>
              <a:gd name="connsiteY1" fmla="*/ 35511 h 701337"/>
              <a:gd name="connsiteX2" fmla="*/ 2574524 w 3915052"/>
              <a:gd name="connsiteY2" fmla="*/ 53267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127249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73983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1"/>
              <a:gd name="connsiteX1" fmla="*/ 1041649 w 3923930"/>
              <a:gd name="connsiteY1" fmla="*/ 40454 h 706281"/>
              <a:gd name="connsiteX2" fmla="*/ 2583402 w 3923930"/>
              <a:gd name="connsiteY2" fmla="*/ 58210 h 706281"/>
              <a:gd name="connsiteX3" fmla="*/ 3761171 w 3923930"/>
              <a:gd name="connsiteY3" fmla="*/ 4943 h 706281"/>
              <a:gd name="connsiteX4" fmla="*/ 3923930 w 3923930"/>
              <a:gd name="connsiteY4" fmla="*/ 363012 h 706281"/>
              <a:gd name="connsiteX5" fmla="*/ 3897297 w 3923930"/>
              <a:gd name="connsiteY5" fmla="*/ 587909 h 706281"/>
              <a:gd name="connsiteX6" fmla="*/ 3778926 w 3923930"/>
              <a:gd name="connsiteY6" fmla="*/ 706280 h 706281"/>
              <a:gd name="connsiteX7" fmla="*/ 2423605 w 3923930"/>
              <a:gd name="connsiteY7" fmla="*/ 706281 h 706281"/>
              <a:gd name="connsiteX8" fmla="*/ 73983 w 3923930"/>
              <a:gd name="connsiteY8" fmla="*/ 706280 h 706281"/>
              <a:gd name="connsiteX9" fmla="*/ 44389 w 3923930"/>
              <a:gd name="connsiteY9" fmla="*/ 357089 h 706281"/>
              <a:gd name="connsiteX10" fmla="*/ 0 w 3923930"/>
              <a:gd name="connsiteY10" fmla="*/ 25660 h 706281"/>
              <a:gd name="connsiteX0" fmla="*/ 0 w 3897297"/>
              <a:gd name="connsiteY0" fmla="*/ 25660 h 706281"/>
              <a:gd name="connsiteX1" fmla="*/ 1041649 w 3897297"/>
              <a:gd name="connsiteY1" fmla="*/ 40454 h 706281"/>
              <a:gd name="connsiteX2" fmla="*/ 2583402 w 3897297"/>
              <a:gd name="connsiteY2" fmla="*/ 58210 h 706281"/>
              <a:gd name="connsiteX3" fmla="*/ 3761171 w 3897297"/>
              <a:gd name="connsiteY3" fmla="*/ 4943 h 706281"/>
              <a:gd name="connsiteX4" fmla="*/ 3826275 w 3897297"/>
              <a:gd name="connsiteY4" fmla="*/ 78927 h 706281"/>
              <a:gd name="connsiteX5" fmla="*/ 3897297 w 3897297"/>
              <a:gd name="connsiteY5" fmla="*/ 587909 h 706281"/>
              <a:gd name="connsiteX6" fmla="*/ 3778926 w 3897297"/>
              <a:gd name="connsiteY6" fmla="*/ 706280 h 706281"/>
              <a:gd name="connsiteX7" fmla="*/ 2423605 w 3897297"/>
              <a:gd name="connsiteY7" fmla="*/ 706281 h 706281"/>
              <a:gd name="connsiteX8" fmla="*/ 73983 w 3897297"/>
              <a:gd name="connsiteY8" fmla="*/ 706280 h 706281"/>
              <a:gd name="connsiteX9" fmla="*/ 44389 w 3897297"/>
              <a:gd name="connsiteY9" fmla="*/ 357089 h 706281"/>
              <a:gd name="connsiteX10" fmla="*/ 0 w 3897297"/>
              <a:gd name="connsiteY10" fmla="*/ 25660 h 706281"/>
              <a:gd name="connsiteX0" fmla="*/ 0 w 3870664"/>
              <a:gd name="connsiteY0" fmla="*/ 25660 h 721167"/>
              <a:gd name="connsiteX1" fmla="*/ 1041649 w 3870664"/>
              <a:gd name="connsiteY1" fmla="*/ 40454 h 721167"/>
              <a:gd name="connsiteX2" fmla="*/ 2583402 w 3870664"/>
              <a:gd name="connsiteY2" fmla="*/ 58210 h 721167"/>
              <a:gd name="connsiteX3" fmla="*/ 3761171 w 3870664"/>
              <a:gd name="connsiteY3" fmla="*/ 4943 h 721167"/>
              <a:gd name="connsiteX4" fmla="*/ 3826275 w 3870664"/>
              <a:gd name="connsiteY4" fmla="*/ 78927 h 721167"/>
              <a:gd name="connsiteX5" fmla="*/ 3870664 w 3870664"/>
              <a:gd name="connsiteY5" fmla="*/ 685564 h 721167"/>
              <a:gd name="connsiteX6" fmla="*/ 3778926 w 3870664"/>
              <a:gd name="connsiteY6" fmla="*/ 706280 h 721167"/>
              <a:gd name="connsiteX7" fmla="*/ 2423605 w 3870664"/>
              <a:gd name="connsiteY7" fmla="*/ 706281 h 721167"/>
              <a:gd name="connsiteX8" fmla="*/ 73983 w 3870664"/>
              <a:gd name="connsiteY8" fmla="*/ 706280 h 721167"/>
              <a:gd name="connsiteX9" fmla="*/ 44389 w 3870664"/>
              <a:gd name="connsiteY9" fmla="*/ 357089 h 721167"/>
              <a:gd name="connsiteX10" fmla="*/ 0 w 3870664"/>
              <a:gd name="connsiteY10" fmla="*/ 25660 h 721167"/>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2423605 w 3870664"/>
              <a:gd name="connsiteY7" fmla="*/ 706281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162760 w 3870664"/>
              <a:gd name="connsiteY8" fmla="*/ 697403 h 715406"/>
              <a:gd name="connsiteX9" fmla="*/ 44389 w 3870664"/>
              <a:gd name="connsiteY9" fmla="*/ 357089 h 715406"/>
              <a:gd name="connsiteX10" fmla="*/ 0 w 3870664"/>
              <a:gd name="connsiteY10" fmla="*/ 25660 h 715406"/>
              <a:gd name="connsiteX0" fmla="*/ 26632 w 3826275"/>
              <a:gd name="connsiteY0" fmla="*/ 38472 h 710463"/>
              <a:gd name="connsiteX1" fmla="*/ 997260 w 3826275"/>
              <a:gd name="connsiteY1" fmla="*/ 35511 h 710463"/>
              <a:gd name="connsiteX2" fmla="*/ 2539013 w 3826275"/>
              <a:gd name="connsiteY2" fmla="*/ 53267 h 710463"/>
              <a:gd name="connsiteX3" fmla="*/ 3716782 w 3826275"/>
              <a:gd name="connsiteY3" fmla="*/ 0 h 710463"/>
              <a:gd name="connsiteX4" fmla="*/ 3781886 w 3826275"/>
              <a:gd name="connsiteY4" fmla="*/ 73984 h 710463"/>
              <a:gd name="connsiteX5" fmla="*/ 3826275 w 3826275"/>
              <a:gd name="connsiteY5" fmla="*/ 680621 h 710463"/>
              <a:gd name="connsiteX6" fmla="*/ 2722483 w 3826275"/>
              <a:gd name="connsiteY6" fmla="*/ 683581 h 710463"/>
              <a:gd name="connsiteX7" fmla="*/ 914400 w 3826275"/>
              <a:gd name="connsiteY7" fmla="*/ 683583 h 710463"/>
              <a:gd name="connsiteX8" fmla="*/ 118371 w 3826275"/>
              <a:gd name="connsiteY8" fmla="*/ 692460 h 710463"/>
              <a:gd name="connsiteX9" fmla="*/ 0 w 3826275"/>
              <a:gd name="connsiteY9" fmla="*/ 352146 h 710463"/>
              <a:gd name="connsiteX10" fmla="*/ 26632 w 3826275"/>
              <a:gd name="connsiteY10" fmla="*/ 38472 h 710463"/>
              <a:gd name="connsiteX0" fmla="*/ 26632 w 3826275"/>
              <a:gd name="connsiteY0" fmla="*/ 29844 h 701835"/>
              <a:gd name="connsiteX1" fmla="*/ 997260 w 3826275"/>
              <a:gd name="connsiteY1" fmla="*/ 26883 h 701835"/>
              <a:gd name="connsiteX2" fmla="*/ 2539013 w 3826275"/>
              <a:gd name="connsiteY2" fmla="*/ 44639 h 701835"/>
              <a:gd name="connsiteX3" fmla="*/ 3569298 w 3826275"/>
              <a:gd name="connsiteY3" fmla="*/ 1204 h 701835"/>
              <a:gd name="connsiteX4" fmla="*/ 3781886 w 3826275"/>
              <a:gd name="connsiteY4" fmla="*/ 65356 h 701835"/>
              <a:gd name="connsiteX5" fmla="*/ 3826275 w 3826275"/>
              <a:gd name="connsiteY5" fmla="*/ 671993 h 701835"/>
              <a:gd name="connsiteX6" fmla="*/ 2722483 w 3826275"/>
              <a:gd name="connsiteY6" fmla="*/ 674953 h 701835"/>
              <a:gd name="connsiteX7" fmla="*/ 914400 w 3826275"/>
              <a:gd name="connsiteY7" fmla="*/ 674955 h 701835"/>
              <a:gd name="connsiteX8" fmla="*/ 118371 w 3826275"/>
              <a:gd name="connsiteY8" fmla="*/ 683832 h 701835"/>
              <a:gd name="connsiteX9" fmla="*/ 0 w 3826275"/>
              <a:gd name="connsiteY9" fmla="*/ 343518 h 701835"/>
              <a:gd name="connsiteX10" fmla="*/ 26632 w 3826275"/>
              <a:gd name="connsiteY10" fmla="*/ 29844 h 701835"/>
              <a:gd name="connsiteX0" fmla="*/ 26632 w 3831047"/>
              <a:gd name="connsiteY0" fmla="*/ 29844 h 701835"/>
              <a:gd name="connsiteX1" fmla="*/ 997260 w 3831047"/>
              <a:gd name="connsiteY1" fmla="*/ 26883 h 701835"/>
              <a:gd name="connsiteX2" fmla="*/ 2539013 w 3831047"/>
              <a:gd name="connsiteY2" fmla="*/ 44639 h 701835"/>
              <a:gd name="connsiteX3" fmla="*/ 3569298 w 3831047"/>
              <a:gd name="connsiteY3" fmla="*/ 1204 h 701835"/>
              <a:gd name="connsiteX4" fmla="*/ 3831047 w 3831047"/>
              <a:gd name="connsiteY4" fmla="*/ 85021 h 701835"/>
              <a:gd name="connsiteX5" fmla="*/ 3826275 w 3831047"/>
              <a:gd name="connsiteY5" fmla="*/ 671993 h 701835"/>
              <a:gd name="connsiteX6" fmla="*/ 2722483 w 3831047"/>
              <a:gd name="connsiteY6" fmla="*/ 674953 h 701835"/>
              <a:gd name="connsiteX7" fmla="*/ 914400 w 3831047"/>
              <a:gd name="connsiteY7" fmla="*/ 674955 h 701835"/>
              <a:gd name="connsiteX8" fmla="*/ 118371 w 3831047"/>
              <a:gd name="connsiteY8" fmla="*/ 683832 h 701835"/>
              <a:gd name="connsiteX9" fmla="*/ 0 w 3831047"/>
              <a:gd name="connsiteY9" fmla="*/ 343518 h 701835"/>
              <a:gd name="connsiteX10" fmla="*/ 26632 w 3831047"/>
              <a:gd name="connsiteY10" fmla="*/ 29844 h 701835"/>
              <a:gd name="connsiteX0" fmla="*/ 26632 w 3831047"/>
              <a:gd name="connsiteY0" fmla="*/ 50588 h 722579"/>
              <a:gd name="connsiteX1" fmla="*/ 829620 w 3831047"/>
              <a:gd name="connsiteY1" fmla="*/ 1907 h 722579"/>
              <a:gd name="connsiteX2" fmla="*/ 2539013 w 3831047"/>
              <a:gd name="connsiteY2" fmla="*/ 6538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2649503 w 3831047"/>
              <a:gd name="connsiteY2" fmla="*/ 1204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1590741 w 3831047"/>
              <a:gd name="connsiteY2" fmla="*/ 25360 h 722579"/>
              <a:gd name="connsiteX3" fmla="*/ 2649503 w 3831047"/>
              <a:gd name="connsiteY3" fmla="*/ 12043 h 722579"/>
              <a:gd name="connsiteX4" fmla="*/ 3569298 w 3831047"/>
              <a:gd name="connsiteY4" fmla="*/ 21948 h 722579"/>
              <a:gd name="connsiteX5" fmla="*/ 3831047 w 3831047"/>
              <a:gd name="connsiteY5" fmla="*/ 105765 h 722579"/>
              <a:gd name="connsiteX6" fmla="*/ 3826275 w 3831047"/>
              <a:gd name="connsiteY6" fmla="*/ 692737 h 722579"/>
              <a:gd name="connsiteX7" fmla="*/ 2722483 w 3831047"/>
              <a:gd name="connsiteY7" fmla="*/ 695697 h 722579"/>
              <a:gd name="connsiteX8" fmla="*/ 914400 w 3831047"/>
              <a:gd name="connsiteY8" fmla="*/ 695699 h 722579"/>
              <a:gd name="connsiteX9" fmla="*/ 118371 w 3831047"/>
              <a:gd name="connsiteY9" fmla="*/ 704576 h 722579"/>
              <a:gd name="connsiteX10" fmla="*/ 0 w 3831047"/>
              <a:gd name="connsiteY10" fmla="*/ 364262 h 722579"/>
              <a:gd name="connsiteX11" fmla="*/ 26632 w 3831047"/>
              <a:gd name="connsiteY11" fmla="*/ 50588 h 722579"/>
              <a:gd name="connsiteX0" fmla="*/ 26632 w 3831047"/>
              <a:gd name="connsiteY0" fmla="*/ 51500 h 723491"/>
              <a:gd name="connsiteX1" fmla="*/ 829620 w 3831047"/>
              <a:gd name="connsiteY1" fmla="*/ 2819 h 723491"/>
              <a:gd name="connsiteX2" fmla="*/ 1590741 w 3831047"/>
              <a:gd name="connsiteY2" fmla="*/ 26272 h 723491"/>
              <a:gd name="connsiteX3" fmla="*/ 2649503 w 3831047"/>
              <a:gd name="connsiteY3" fmla="*/ 12955 h 723491"/>
              <a:gd name="connsiteX4" fmla="*/ 3489288 w 3831047"/>
              <a:gd name="connsiteY4" fmla="*/ 0 h 723491"/>
              <a:gd name="connsiteX5" fmla="*/ 3831047 w 3831047"/>
              <a:gd name="connsiteY5" fmla="*/ 106677 h 723491"/>
              <a:gd name="connsiteX6" fmla="*/ 3826275 w 3831047"/>
              <a:gd name="connsiteY6" fmla="*/ 693649 h 723491"/>
              <a:gd name="connsiteX7" fmla="*/ 2722483 w 3831047"/>
              <a:gd name="connsiteY7" fmla="*/ 696609 h 723491"/>
              <a:gd name="connsiteX8" fmla="*/ 914400 w 3831047"/>
              <a:gd name="connsiteY8" fmla="*/ 696611 h 723491"/>
              <a:gd name="connsiteX9" fmla="*/ 118371 w 3831047"/>
              <a:gd name="connsiteY9" fmla="*/ 705488 h 723491"/>
              <a:gd name="connsiteX10" fmla="*/ 0 w 3831047"/>
              <a:gd name="connsiteY10" fmla="*/ 365174 h 723491"/>
              <a:gd name="connsiteX11" fmla="*/ 26632 w 3831047"/>
              <a:gd name="connsiteY11" fmla="*/ 51500 h 723491"/>
              <a:gd name="connsiteX0" fmla="*/ 26632 w 3831047"/>
              <a:gd name="connsiteY0" fmla="*/ 60804 h 732795"/>
              <a:gd name="connsiteX1" fmla="*/ 829620 w 3831047"/>
              <a:gd name="connsiteY1" fmla="*/ 12123 h 732795"/>
              <a:gd name="connsiteX2" fmla="*/ 1590741 w 3831047"/>
              <a:gd name="connsiteY2" fmla="*/ 35576 h 732795"/>
              <a:gd name="connsiteX3" fmla="*/ 2649503 w 3831047"/>
              <a:gd name="connsiteY3" fmla="*/ 22259 h 732795"/>
              <a:gd name="connsiteX4" fmla="*/ 3489288 w 3831047"/>
              <a:gd name="connsiteY4" fmla="*/ 9304 h 732795"/>
              <a:gd name="connsiteX5" fmla="*/ 3831047 w 3831047"/>
              <a:gd name="connsiteY5" fmla="*/ 39781 h 732795"/>
              <a:gd name="connsiteX6" fmla="*/ 3826275 w 3831047"/>
              <a:gd name="connsiteY6" fmla="*/ 702953 h 732795"/>
              <a:gd name="connsiteX7" fmla="*/ 2722483 w 3831047"/>
              <a:gd name="connsiteY7" fmla="*/ 705913 h 732795"/>
              <a:gd name="connsiteX8" fmla="*/ 914400 w 3831047"/>
              <a:gd name="connsiteY8" fmla="*/ 705915 h 732795"/>
              <a:gd name="connsiteX9" fmla="*/ 118371 w 3831047"/>
              <a:gd name="connsiteY9" fmla="*/ 714792 h 732795"/>
              <a:gd name="connsiteX10" fmla="*/ 0 w 3831047"/>
              <a:gd name="connsiteY10" fmla="*/ 374478 h 732795"/>
              <a:gd name="connsiteX11" fmla="*/ 26632 w 3831047"/>
              <a:gd name="connsiteY11" fmla="*/ 60804 h 732795"/>
              <a:gd name="connsiteX0" fmla="*/ 26632 w 3914565"/>
              <a:gd name="connsiteY0" fmla="*/ 60804 h 732795"/>
              <a:gd name="connsiteX1" fmla="*/ 829620 w 3914565"/>
              <a:gd name="connsiteY1" fmla="*/ 12123 h 732795"/>
              <a:gd name="connsiteX2" fmla="*/ 1590741 w 3914565"/>
              <a:gd name="connsiteY2" fmla="*/ 35576 h 732795"/>
              <a:gd name="connsiteX3" fmla="*/ 2649503 w 3914565"/>
              <a:gd name="connsiteY3" fmla="*/ 22259 h 732795"/>
              <a:gd name="connsiteX4" fmla="*/ 3489288 w 3914565"/>
              <a:gd name="connsiteY4" fmla="*/ 9304 h 732795"/>
              <a:gd name="connsiteX5" fmla="*/ 3831047 w 3914565"/>
              <a:gd name="connsiteY5" fmla="*/ 39781 h 732795"/>
              <a:gd name="connsiteX6" fmla="*/ 3850071 w 3914565"/>
              <a:gd name="connsiteY6" fmla="*/ 401336 h 732795"/>
              <a:gd name="connsiteX7" fmla="*/ 3826275 w 3914565"/>
              <a:gd name="connsiteY7" fmla="*/ 702953 h 732795"/>
              <a:gd name="connsiteX8" fmla="*/ 2722483 w 3914565"/>
              <a:gd name="connsiteY8" fmla="*/ 705913 h 732795"/>
              <a:gd name="connsiteX9" fmla="*/ 914400 w 3914565"/>
              <a:gd name="connsiteY9" fmla="*/ 705915 h 732795"/>
              <a:gd name="connsiteX10" fmla="*/ 118371 w 3914565"/>
              <a:gd name="connsiteY10" fmla="*/ 714792 h 732795"/>
              <a:gd name="connsiteX11" fmla="*/ 0 w 3914565"/>
              <a:gd name="connsiteY11" fmla="*/ 374478 h 732795"/>
              <a:gd name="connsiteX12" fmla="*/ 26632 w 3914565"/>
              <a:gd name="connsiteY12" fmla="*/ 60804 h 732795"/>
              <a:gd name="connsiteX0" fmla="*/ 26632 w 3862432"/>
              <a:gd name="connsiteY0" fmla="*/ 60804 h 732795"/>
              <a:gd name="connsiteX1" fmla="*/ 829620 w 3862432"/>
              <a:gd name="connsiteY1" fmla="*/ 12123 h 732795"/>
              <a:gd name="connsiteX2" fmla="*/ 1590741 w 3862432"/>
              <a:gd name="connsiteY2" fmla="*/ 35576 h 732795"/>
              <a:gd name="connsiteX3" fmla="*/ 2649503 w 3862432"/>
              <a:gd name="connsiteY3" fmla="*/ 22259 h 732795"/>
              <a:gd name="connsiteX4" fmla="*/ 3489288 w 3862432"/>
              <a:gd name="connsiteY4" fmla="*/ 9304 h 732795"/>
              <a:gd name="connsiteX5" fmla="*/ 3831047 w 3862432"/>
              <a:gd name="connsiteY5" fmla="*/ 39781 h 732795"/>
              <a:gd name="connsiteX6" fmla="*/ 3850071 w 3862432"/>
              <a:gd name="connsiteY6" fmla="*/ 401336 h 732795"/>
              <a:gd name="connsiteX7" fmla="*/ 3826275 w 3862432"/>
              <a:gd name="connsiteY7" fmla="*/ 702953 h 732795"/>
              <a:gd name="connsiteX8" fmla="*/ 2722483 w 3862432"/>
              <a:gd name="connsiteY8" fmla="*/ 705913 h 732795"/>
              <a:gd name="connsiteX9" fmla="*/ 914400 w 3862432"/>
              <a:gd name="connsiteY9" fmla="*/ 705915 h 732795"/>
              <a:gd name="connsiteX10" fmla="*/ 118371 w 3862432"/>
              <a:gd name="connsiteY10" fmla="*/ 714792 h 732795"/>
              <a:gd name="connsiteX11" fmla="*/ 0 w 3862432"/>
              <a:gd name="connsiteY11" fmla="*/ 374478 h 732795"/>
              <a:gd name="connsiteX12" fmla="*/ 26632 w 3862432"/>
              <a:gd name="connsiteY12" fmla="*/ 60804 h 732795"/>
              <a:gd name="connsiteX0" fmla="*/ 26632 w 3862432"/>
              <a:gd name="connsiteY0" fmla="*/ 60804 h 729411"/>
              <a:gd name="connsiteX1" fmla="*/ 829620 w 3862432"/>
              <a:gd name="connsiteY1" fmla="*/ 12123 h 729411"/>
              <a:gd name="connsiteX2" fmla="*/ 1590741 w 3862432"/>
              <a:gd name="connsiteY2" fmla="*/ 35576 h 729411"/>
              <a:gd name="connsiteX3" fmla="*/ 2649503 w 3862432"/>
              <a:gd name="connsiteY3" fmla="*/ 22259 h 729411"/>
              <a:gd name="connsiteX4" fmla="*/ 3489288 w 3862432"/>
              <a:gd name="connsiteY4" fmla="*/ 9304 h 729411"/>
              <a:gd name="connsiteX5" fmla="*/ 3831047 w 3862432"/>
              <a:gd name="connsiteY5" fmla="*/ 39781 h 729411"/>
              <a:gd name="connsiteX6" fmla="*/ 3850071 w 3862432"/>
              <a:gd name="connsiteY6" fmla="*/ 401336 h 729411"/>
              <a:gd name="connsiteX7" fmla="*/ 3826275 w 3862432"/>
              <a:gd name="connsiteY7" fmla="*/ 702953 h 729411"/>
              <a:gd name="connsiteX8" fmla="*/ 2722483 w 3862432"/>
              <a:gd name="connsiteY8" fmla="*/ 705913 h 729411"/>
              <a:gd name="connsiteX9" fmla="*/ 914400 w 3862432"/>
              <a:gd name="connsiteY9" fmla="*/ 705915 h 729411"/>
              <a:gd name="connsiteX10" fmla="*/ 118371 w 3862432"/>
              <a:gd name="connsiteY10" fmla="*/ 714792 h 729411"/>
              <a:gd name="connsiteX11" fmla="*/ 0 w 3862432"/>
              <a:gd name="connsiteY11" fmla="*/ 374478 h 729411"/>
              <a:gd name="connsiteX12" fmla="*/ 26632 w 3862432"/>
              <a:gd name="connsiteY12" fmla="*/ 60804 h 729411"/>
              <a:gd name="connsiteX0" fmla="*/ 26684 w 3862484"/>
              <a:gd name="connsiteY0" fmla="*/ 60804 h 729411"/>
              <a:gd name="connsiteX1" fmla="*/ 829672 w 3862484"/>
              <a:gd name="connsiteY1" fmla="*/ 12123 h 729411"/>
              <a:gd name="connsiteX2" fmla="*/ 1590793 w 3862484"/>
              <a:gd name="connsiteY2" fmla="*/ 35576 h 729411"/>
              <a:gd name="connsiteX3" fmla="*/ 2649555 w 3862484"/>
              <a:gd name="connsiteY3" fmla="*/ 22259 h 729411"/>
              <a:gd name="connsiteX4" fmla="*/ 3489340 w 3862484"/>
              <a:gd name="connsiteY4" fmla="*/ 9304 h 729411"/>
              <a:gd name="connsiteX5" fmla="*/ 3831099 w 3862484"/>
              <a:gd name="connsiteY5" fmla="*/ 39781 h 729411"/>
              <a:gd name="connsiteX6" fmla="*/ 3850123 w 3862484"/>
              <a:gd name="connsiteY6" fmla="*/ 401336 h 729411"/>
              <a:gd name="connsiteX7" fmla="*/ 3826327 w 3862484"/>
              <a:gd name="connsiteY7" fmla="*/ 702953 h 729411"/>
              <a:gd name="connsiteX8" fmla="*/ 2722535 w 3862484"/>
              <a:gd name="connsiteY8" fmla="*/ 705913 h 729411"/>
              <a:gd name="connsiteX9" fmla="*/ 914452 w 3862484"/>
              <a:gd name="connsiteY9" fmla="*/ 705915 h 729411"/>
              <a:gd name="connsiteX10" fmla="*/ 61273 w 3862484"/>
              <a:gd name="connsiteY10" fmla="*/ 714792 h 729411"/>
              <a:gd name="connsiteX11" fmla="*/ 52 w 3862484"/>
              <a:gd name="connsiteY11" fmla="*/ 374478 h 729411"/>
              <a:gd name="connsiteX12" fmla="*/ 26684 w 3862484"/>
              <a:gd name="connsiteY12" fmla="*/ 6080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4328 w 3896760"/>
              <a:gd name="connsiteY11" fmla="*/ 374478 h 729411"/>
              <a:gd name="connsiteX12" fmla="*/ 0 w 3896760"/>
              <a:gd name="connsiteY12" fmla="*/ 6461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848 w 3896760"/>
              <a:gd name="connsiteY11" fmla="*/ 488778 h 729411"/>
              <a:gd name="connsiteX12" fmla="*/ 0 w 3896760"/>
              <a:gd name="connsiteY12" fmla="*/ 64614 h 729411"/>
              <a:gd name="connsiteX0" fmla="*/ 0 w 3896760"/>
              <a:gd name="connsiteY0" fmla="*/ 65050 h 729847"/>
              <a:gd name="connsiteX1" fmla="*/ 863948 w 3896760"/>
              <a:gd name="connsiteY1" fmla="*/ 12559 h 729847"/>
              <a:gd name="connsiteX2" fmla="*/ 1625069 w 3896760"/>
              <a:gd name="connsiteY2" fmla="*/ 36012 h 729847"/>
              <a:gd name="connsiteX3" fmla="*/ 2683831 w 3896760"/>
              <a:gd name="connsiteY3" fmla="*/ 22695 h 729847"/>
              <a:gd name="connsiteX4" fmla="*/ 3523616 w 3896760"/>
              <a:gd name="connsiteY4" fmla="*/ 9740 h 729847"/>
              <a:gd name="connsiteX5" fmla="*/ 3865375 w 3896760"/>
              <a:gd name="connsiteY5" fmla="*/ 40217 h 729847"/>
              <a:gd name="connsiteX6" fmla="*/ 3884399 w 3896760"/>
              <a:gd name="connsiteY6" fmla="*/ 401772 h 729847"/>
              <a:gd name="connsiteX7" fmla="*/ 3860603 w 3896760"/>
              <a:gd name="connsiteY7" fmla="*/ 703389 h 729847"/>
              <a:gd name="connsiteX8" fmla="*/ 2756811 w 3896760"/>
              <a:gd name="connsiteY8" fmla="*/ 706349 h 729847"/>
              <a:gd name="connsiteX9" fmla="*/ 948728 w 3896760"/>
              <a:gd name="connsiteY9" fmla="*/ 706351 h 729847"/>
              <a:gd name="connsiteX10" fmla="*/ 95549 w 3896760"/>
              <a:gd name="connsiteY10" fmla="*/ 715228 h 729847"/>
              <a:gd name="connsiteX11" fmla="*/ 3848 w 3896760"/>
              <a:gd name="connsiteY11" fmla="*/ 489214 h 729847"/>
              <a:gd name="connsiteX12" fmla="*/ 0 w 3896760"/>
              <a:gd name="connsiteY12" fmla="*/ 65050 h 729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6760" h="729847">
                <a:moveTo>
                  <a:pt x="0" y="65050"/>
                </a:moveTo>
                <a:cubicBezTo>
                  <a:pt x="129540" y="-38424"/>
                  <a:pt x="798574" y="12559"/>
                  <a:pt x="863948" y="12559"/>
                </a:cubicBezTo>
                <a:cubicBezTo>
                  <a:pt x="1117655" y="14027"/>
                  <a:pt x="1371362" y="34544"/>
                  <a:pt x="1625069" y="36012"/>
                </a:cubicBezTo>
                <a:lnTo>
                  <a:pt x="2683831" y="22695"/>
                </a:lnTo>
                <a:lnTo>
                  <a:pt x="3523616" y="9740"/>
                </a:lnTo>
                <a:cubicBezTo>
                  <a:pt x="3588990" y="9740"/>
                  <a:pt x="3865375" y="-25157"/>
                  <a:pt x="3865375" y="40217"/>
                </a:cubicBezTo>
                <a:cubicBezTo>
                  <a:pt x="3921695" y="104921"/>
                  <a:pt x="3885194" y="291243"/>
                  <a:pt x="3884399" y="401772"/>
                </a:cubicBezTo>
                <a:cubicBezTo>
                  <a:pt x="3883604" y="512301"/>
                  <a:pt x="3899944" y="503401"/>
                  <a:pt x="3860603" y="703389"/>
                </a:cubicBezTo>
                <a:cubicBezTo>
                  <a:pt x="3769163" y="761143"/>
                  <a:pt x="2822185" y="706349"/>
                  <a:pt x="2756811" y="706349"/>
                </a:cubicBezTo>
                <a:lnTo>
                  <a:pt x="948728" y="706351"/>
                </a:lnTo>
                <a:lnTo>
                  <a:pt x="95549" y="715228"/>
                </a:lnTo>
                <a:cubicBezTo>
                  <a:pt x="30175" y="715228"/>
                  <a:pt x="3848" y="554588"/>
                  <a:pt x="3848" y="489214"/>
                </a:cubicBezTo>
                <a:cubicBezTo>
                  <a:pt x="2565" y="347826"/>
                  <a:pt x="1283" y="206438"/>
                  <a:pt x="0" y="65050"/>
                </a:cubicBezTo>
                <a:close/>
              </a:path>
            </a:pathLst>
          </a:custGeom>
          <a:gradFill>
            <a:gsLst>
              <a:gs pos="0">
                <a:schemeClr val="accent6"/>
              </a:gs>
              <a:gs pos="26000">
                <a:schemeClr val="accent6"/>
              </a:gs>
              <a:gs pos="100000">
                <a:schemeClr val="accent6">
                  <a:lumMod val="60000"/>
                  <a:lumOff val="40000"/>
                </a:schemeClr>
              </a:gs>
            </a:gsLst>
            <a:lin ang="162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nvGrpSpPr>
          <p:cNvPr id="5" name="Group 4"/>
          <p:cNvGrpSpPr/>
          <p:nvPr/>
        </p:nvGrpSpPr>
        <p:grpSpPr>
          <a:xfrm>
            <a:off x="1282513" y="2271505"/>
            <a:ext cx="6662092" cy="1676127"/>
            <a:chOff x="3679916" y="2458949"/>
            <a:chExt cx="4005984" cy="821440"/>
          </a:xfrm>
          <a:gradFill>
            <a:gsLst>
              <a:gs pos="0">
                <a:schemeClr val="accent6"/>
              </a:gs>
              <a:gs pos="26000">
                <a:schemeClr val="accent6">
                  <a:alpha val="88000"/>
                </a:schemeClr>
              </a:gs>
              <a:gs pos="100000">
                <a:srgbClr val="E2BD54">
                  <a:alpha val="46000"/>
                  <a:lumMod val="60000"/>
                  <a:lumOff val="40000"/>
                </a:srgbClr>
              </a:gs>
            </a:gsLst>
            <a:lin ang="16200000" scaled="1"/>
          </a:gradFill>
        </p:grpSpPr>
        <p:sp>
          <p:nvSpPr>
            <p:cNvPr id="6" name="Pie 3"/>
            <p:cNvSpPr/>
            <p:nvPr/>
          </p:nvSpPr>
          <p:spPr>
            <a:xfrm rot="5400000">
              <a:off x="5272188" y="866677"/>
              <a:ext cx="821440" cy="4005984"/>
            </a:xfrm>
            <a:custGeom>
              <a:avLst/>
              <a:gdLst>
                <a:gd name="connsiteX0" fmla="*/ 1904163 w 3798626"/>
                <a:gd name="connsiteY0" fmla="*/ 3835147 h 3835153"/>
                <a:gd name="connsiteX1" fmla="*/ 252132 w 3798626"/>
                <a:gd name="connsiteY1" fmla="*/ 2872283 h 3835153"/>
                <a:gd name="connsiteX2" fmla="*/ 249757 w 3798626"/>
                <a:gd name="connsiteY2" fmla="*/ 967058 h 3835153"/>
                <a:gd name="connsiteX3" fmla="*/ 1899313 w 3798626"/>
                <a:gd name="connsiteY3" fmla="*/ -1 h 3835153"/>
                <a:gd name="connsiteX4" fmla="*/ 1899313 w 3798626"/>
                <a:gd name="connsiteY4" fmla="*/ 1917577 h 3835153"/>
                <a:gd name="connsiteX5" fmla="*/ 1904163 w 3798626"/>
                <a:gd name="connsiteY5" fmla="*/ 3835147 h 3835153"/>
                <a:gd name="connsiteX0" fmla="*/ 1844817 w 1875532"/>
                <a:gd name="connsiteY0" fmla="*/ 3799638 h 3799643"/>
                <a:gd name="connsiteX1" fmla="*/ 228295 w 1875532"/>
                <a:gd name="connsiteY1" fmla="*/ 2872284 h 3799643"/>
                <a:gd name="connsiteX2" fmla="*/ 225920 w 1875532"/>
                <a:gd name="connsiteY2" fmla="*/ 967059 h 3799643"/>
                <a:gd name="connsiteX3" fmla="*/ 1875476 w 1875532"/>
                <a:gd name="connsiteY3" fmla="*/ 0 h 3799643"/>
                <a:gd name="connsiteX4" fmla="*/ 1875476 w 1875532"/>
                <a:gd name="connsiteY4" fmla="*/ 1917578 h 3799643"/>
                <a:gd name="connsiteX5" fmla="*/ 1844817 w 1875532"/>
                <a:gd name="connsiteY5" fmla="*/ 3799638 h 3799643"/>
                <a:gd name="connsiteX0" fmla="*/ 1822976 w 1871393"/>
                <a:gd name="connsiteY0" fmla="*/ 3808517 h 3808522"/>
                <a:gd name="connsiteX1" fmla="*/ 206454 w 1871393"/>
                <a:gd name="connsiteY1" fmla="*/ 2881163 h 3808522"/>
                <a:gd name="connsiteX2" fmla="*/ 204079 w 1871393"/>
                <a:gd name="connsiteY2" fmla="*/ 975938 h 3808522"/>
                <a:gd name="connsiteX3" fmla="*/ 1871393 w 1871393"/>
                <a:gd name="connsiteY3" fmla="*/ 0 h 3808522"/>
                <a:gd name="connsiteX4" fmla="*/ 1853635 w 1871393"/>
                <a:gd name="connsiteY4" fmla="*/ 1926457 h 3808522"/>
                <a:gd name="connsiteX5" fmla="*/ 1822976 w 1871393"/>
                <a:gd name="connsiteY5" fmla="*/ 3808517 h 3808522"/>
                <a:gd name="connsiteX0" fmla="*/ 1888980 w 1888980"/>
                <a:gd name="connsiteY0" fmla="*/ 3790761 h 3790766"/>
                <a:gd name="connsiteX1" fmla="*/ 210312 w 1888980"/>
                <a:gd name="connsiteY1" fmla="*/ 2881163 h 3790766"/>
                <a:gd name="connsiteX2" fmla="*/ 207937 w 1888980"/>
                <a:gd name="connsiteY2" fmla="*/ 975938 h 3790766"/>
                <a:gd name="connsiteX3" fmla="*/ 1875251 w 1888980"/>
                <a:gd name="connsiteY3" fmla="*/ 0 h 3790766"/>
                <a:gd name="connsiteX4" fmla="*/ 1857493 w 1888980"/>
                <a:gd name="connsiteY4" fmla="*/ 1926457 h 3790766"/>
                <a:gd name="connsiteX5" fmla="*/ 1888980 w 1888980"/>
                <a:gd name="connsiteY5" fmla="*/ 3790761 h 3790766"/>
                <a:gd name="connsiteX0" fmla="*/ 1888980 w 1888980"/>
                <a:gd name="connsiteY0" fmla="*/ 3790761 h 3804590"/>
                <a:gd name="connsiteX1" fmla="*/ 210312 w 1888980"/>
                <a:gd name="connsiteY1" fmla="*/ 2881163 h 3804590"/>
                <a:gd name="connsiteX2" fmla="*/ 207937 w 1888980"/>
                <a:gd name="connsiteY2" fmla="*/ 975938 h 3804590"/>
                <a:gd name="connsiteX3" fmla="*/ 1875251 w 1888980"/>
                <a:gd name="connsiteY3" fmla="*/ 0 h 3804590"/>
                <a:gd name="connsiteX4" fmla="*/ 1857493 w 1888980"/>
                <a:gd name="connsiteY4" fmla="*/ 1926457 h 3804590"/>
                <a:gd name="connsiteX5" fmla="*/ 1888980 w 1888980"/>
                <a:gd name="connsiteY5" fmla="*/ 3790761 h 3804590"/>
                <a:gd name="connsiteX0" fmla="*/ 1888980 w 1902447"/>
                <a:gd name="connsiteY0" fmla="*/ 3790761 h 3804590"/>
                <a:gd name="connsiteX1" fmla="*/ 210312 w 1902447"/>
                <a:gd name="connsiteY1" fmla="*/ 2881163 h 3804590"/>
                <a:gd name="connsiteX2" fmla="*/ 207937 w 1902447"/>
                <a:gd name="connsiteY2" fmla="*/ 975938 h 3804590"/>
                <a:gd name="connsiteX3" fmla="*/ 1875251 w 1902447"/>
                <a:gd name="connsiteY3" fmla="*/ 0 h 3804590"/>
                <a:gd name="connsiteX4" fmla="*/ 1857493 w 1902447"/>
                <a:gd name="connsiteY4" fmla="*/ 1926457 h 3804590"/>
                <a:gd name="connsiteX5" fmla="*/ 1888980 w 1902447"/>
                <a:gd name="connsiteY5" fmla="*/ 3790761 h 3804590"/>
                <a:gd name="connsiteX0" fmla="*/ 1888980 w 1902447"/>
                <a:gd name="connsiteY0" fmla="*/ 3790761 h 3810746"/>
                <a:gd name="connsiteX1" fmla="*/ 210312 w 1902447"/>
                <a:gd name="connsiteY1" fmla="*/ 2881163 h 3810746"/>
                <a:gd name="connsiteX2" fmla="*/ 207937 w 1902447"/>
                <a:gd name="connsiteY2" fmla="*/ 975938 h 3810746"/>
                <a:gd name="connsiteX3" fmla="*/ 1875251 w 1902447"/>
                <a:gd name="connsiteY3" fmla="*/ 0 h 3810746"/>
                <a:gd name="connsiteX4" fmla="*/ 1857493 w 1902447"/>
                <a:gd name="connsiteY4" fmla="*/ 1926457 h 3810746"/>
                <a:gd name="connsiteX5" fmla="*/ 1888980 w 1902447"/>
                <a:gd name="connsiteY5" fmla="*/ 3790761 h 3810746"/>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2902"/>
                <a:gd name="connsiteX1" fmla="*/ 833140 w 1846268"/>
                <a:gd name="connsiteY1" fmla="*/ 3568826 h 3882902"/>
                <a:gd name="connsiteX2" fmla="*/ 154133 w 1846268"/>
                <a:gd name="connsiteY2" fmla="*/ 2881163 h 3882902"/>
                <a:gd name="connsiteX3" fmla="*/ 151758 w 1846268"/>
                <a:gd name="connsiteY3" fmla="*/ 975938 h 3882902"/>
                <a:gd name="connsiteX4" fmla="*/ 1819072 w 1846268"/>
                <a:gd name="connsiteY4" fmla="*/ 0 h 3882902"/>
                <a:gd name="connsiteX5" fmla="*/ 1801314 w 1846268"/>
                <a:gd name="connsiteY5" fmla="*/ 1926457 h 3882902"/>
                <a:gd name="connsiteX6" fmla="*/ 1832801 w 1846268"/>
                <a:gd name="connsiteY6" fmla="*/ 3790761 h 3882902"/>
                <a:gd name="connsiteX0" fmla="*/ 1830254 w 1843721"/>
                <a:gd name="connsiteY0" fmla="*/ 3755251 h 3847392"/>
                <a:gd name="connsiteX1" fmla="*/ 830593 w 1843721"/>
                <a:gd name="connsiteY1" fmla="*/ 3533316 h 3847392"/>
                <a:gd name="connsiteX2" fmla="*/ 151586 w 1843721"/>
                <a:gd name="connsiteY2" fmla="*/ 2845653 h 3847392"/>
                <a:gd name="connsiteX3" fmla="*/ 149211 w 1843721"/>
                <a:gd name="connsiteY3" fmla="*/ 940428 h 3847392"/>
                <a:gd name="connsiteX4" fmla="*/ 1781014 w 1843721"/>
                <a:gd name="connsiteY4" fmla="*/ 0 h 3847392"/>
                <a:gd name="connsiteX5" fmla="*/ 1798767 w 1843721"/>
                <a:gd name="connsiteY5" fmla="*/ 1890947 h 3847392"/>
                <a:gd name="connsiteX6" fmla="*/ 1830254 w 1843721"/>
                <a:gd name="connsiteY6" fmla="*/ 3755251 h 3847392"/>
                <a:gd name="connsiteX0" fmla="*/ 1833437 w 1846904"/>
                <a:gd name="connsiteY0" fmla="*/ 3746374 h 3838515"/>
                <a:gd name="connsiteX1" fmla="*/ 833776 w 1846904"/>
                <a:gd name="connsiteY1" fmla="*/ 3524439 h 3838515"/>
                <a:gd name="connsiteX2" fmla="*/ 154769 w 1846904"/>
                <a:gd name="connsiteY2" fmla="*/ 2836776 h 3838515"/>
                <a:gd name="connsiteX3" fmla="*/ 152394 w 1846904"/>
                <a:gd name="connsiteY3" fmla="*/ 931551 h 3838515"/>
                <a:gd name="connsiteX4" fmla="*/ 1828588 w 1846904"/>
                <a:gd name="connsiteY4" fmla="*/ 0 h 3838515"/>
                <a:gd name="connsiteX5" fmla="*/ 1801950 w 1846904"/>
                <a:gd name="connsiteY5" fmla="*/ 1882070 h 3838515"/>
                <a:gd name="connsiteX6" fmla="*/ 1833437 w 1846904"/>
                <a:gd name="connsiteY6" fmla="*/ 3746374 h 3838515"/>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685282 w 1698749"/>
                <a:gd name="connsiteY0" fmla="*/ 3749408 h 3841549"/>
                <a:gd name="connsiteX1" fmla="*/ 685621 w 1698749"/>
                <a:gd name="connsiteY1" fmla="*/ 3527473 h 3841549"/>
                <a:gd name="connsiteX2" fmla="*/ 6614 w 1698749"/>
                <a:gd name="connsiteY2" fmla="*/ 2839810 h 3841549"/>
                <a:gd name="connsiteX3" fmla="*/ 421492 w 1698749"/>
                <a:gd name="connsiteY3" fmla="*/ 881319 h 3841549"/>
                <a:gd name="connsiteX4" fmla="*/ 1680433 w 1698749"/>
                <a:gd name="connsiteY4" fmla="*/ 3034 h 3841549"/>
                <a:gd name="connsiteX5" fmla="*/ 1653795 w 1698749"/>
                <a:gd name="connsiteY5" fmla="*/ 1885104 h 3841549"/>
                <a:gd name="connsiteX6" fmla="*/ 1685282 w 1698749"/>
                <a:gd name="connsiteY6" fmla="*/ 3749408 h 3841549"/>
                <a:gd name="connsiteX0" fmla="*/ 1398142 w 1411609"/>
                <a:gd name="connsiteY0" fmla="*/ 3748913 h 3841054"/>
                <a:gd name="connsiteX1" fmla="*/ 398481 w 1411609"/>
                <a:gd name="connsiteY1" fmla="*/ 3526978 h 3841054"/>
                <a:gd name="connsiteX2" fmla="*/ 65703 w 1411609"/>
                <a:gd name="connsiteY2" fmla="*/ 2253388 h 3841054"/>
                <a:gd name="connsiteX3" fmla="*/ 134352 w 1411609"/>
                <a:gd name="connsiteY3" fmla="*/ 880824 h 3841054"/>
                <a:gd name="connsiteX4" fmla="*/ 1393293 w 1411609"/>
                <a:gd name="connsiteY4" fmla="*/ 2539 h 3841054"/>
                <a:gd name="connsiteX5" fmla="*/ 1366655 w 1411609"/>
                <a:gd name="connsiteY5" fmla="*/ 1884609 h 3841054"/>
                <a:gd name="connsiteX6" fmla="*/ 1398142 w 1411609"/>
                <a:gd name="connsiteY6" fmla="*/ 3748913 h 3841054"/>
                <a:gd name="connsiteX0" fmla="*/ 1339594 w 1353061"/>
                <a:gd name="connsiteY0" fmla="*/ 3748875 h 3841016"/>
                <a:gd name="connsiteX1" fmla="*/ 339933 w 1353061"/>
                <a:gd name="connsiteY1" fmla="*/ 3526940 h 3841016"/>
                <a:gd name="connsiteX2" fmla="*/ 7155 w 1353061"/>
                <a:gd name="connsiteY2" fmla="*/ 2253350 h 3841016"/>
                <a:gd name="connsiteX3" fmla="*/ 217850 w 1353061"/>
                <a:gd name="connsiteY3" fmla="*/ 889663 h 3841016"/>
                <a:gd name="connsiteX4" fmla="*/ 1334745 w 1353061"/>
                <a:gd name="connsiteY4" fmla="*/ 2501 h 3841016"/>
                <a:gd name="connsiteX5" fmla="*/ 1308107 w 1353061"/>
                <a:gd name="connsiteY5" fmla="*/ 1884571 h 3841016"/>
                <a:gd name="connsiteX6" fmla="*/ 1339594 w 1353061"/>
                <a:gd name="connsiteY6" fmla="*/ 3748875 h 3841016"/>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34109"/>
                <a:gd name="connsiteX1" fmla="*/ 510599 w 1363927"/>
                <a:gd name="connsiteY1" fmla="*/ 3278366 h 3834109"/>
                <a:gd name="connsiteX2" fmla="*/ 18021 w 1363927"/>
                <a:gd name="connsiteY2" fmla="*/ 2253350 h 3834109"/>
                <a:gd name="connsiteX3" fmla="*/ 228716 w 1363927"/>
                <a:gd name="connsiteY3" fmla="*/ 889663 h 3834109"/>
                <a:gd name="connsiteX4" fmla="*/ 1345611 w 1363927"/>
                <a:gd name="connsiteY4" fmla="*/ 2501 h 3834109"/>
                <a:gd name="connsiteX5" fmla="*/ 1318973 w 1363927"/>
                <a:gd name="connsiteY5" fmla="*/ 1884571 h 3834109"/>
                <a:gd name="connsiteX6" fmla="*/ 1350460 w 1363927"/>
                <a:gd name="connsiteY6" fmla="*/ 3748875 h 3834109"/>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30978"/>
                <a:gd name="connsiteX1" fmla="*/ 577110 w 1368294"/>
                <a:gd name="connsiteY1" fmla="*/ 3180712 h 3830978"/>
                <a:gd name="connsiteX2" fmla="*/ 22388 w 1368294"/>
                <a:gd name="connsiteY2" fmla="*/ 2253350 h 3830978"/>
                <a:gd name="connsiteX3" fmla="*/ 233083 w 1368294"/>
                <a:gd name="connsiteY3" fmla="*/ 889663 h 3830978"/>
                <a:gd name="connsiteX4" fmla="*/ 1349978 w 1368294"/>
                <a:gd name="connsiteY4" fmla="*/ 2501 h 3830978"/>
                <a:gd name="connsiteX5" fmla="*/ 1323340 w 1368294"/>
                <a:gd name="connsiteY5" fmla="*/ 1884571 h 3830978"/>
                <a:gd name="connsiteX6" fmla="*/ 1354827 w 1368294"/>
                <a:gd name="connsiteY6" fmla="*/ 3748875 h 3830978"/>
                <a:gd name="connsiteX0" fmla="*/ 1214288 w 1227755"/>
                <a:gd name="connsiteY0" fmla="*/ 3748683 h 3830786"/>
                <a:gd name="connsiteX1" fmla="*/ 436571 w 1227755"/>
                <a:gd name="connsiteY1" fmla="*/ 3180520 h 3830786"/>
                <a:gd name="connsiteX2" fmla="*/ 103791 w 1227755"/>
                <a:gd name="connsiteY2" fmla="*/ 1951317 h 3830786"/>
                <a:gd name="connsiteX3" fmla="*/ 92544 w 1227755"/>
                <a:gd name="connsiteY3" fmla="*/ 889471 h 3830786"/>
                <a:gd name="connsiteX4" fmla="*/ 1209439 w 1227755"/>
                <a:gd name="connsiteY4" fmla="*/ 2309 h 3830786"/>
                <a:gd name="connsiteX5" fmla="*/ 1182801 w 1227755"/>
                <a:gd name="connsiteY5" fmla="*/ 1884379 h 3830786"/>
                <a:gd name="connsiteX6" fmla="*/ 1214288 w 1227755"/>
                <a:gd name="connsiteY6" fmla="*/ 3748683 h 3830786"/>
                <a:gd name="connsiteX0" fmla="*/ 1263320 w 1276787"/>
                <a:gd name="connsiteY0" fmla="*/ 3748683 h 3830786"/>
                <a:gd name="connsiteX1" fmla="*/ 485603 w 1276787"/>
                <a:gd name="connsiteY1" fmla="*/ 3180520 h 3830786"/>
                <a:gd name="connsiteX2" fmla="*/ 152823 w 1276787"/>
                <a:gd name="connsiteY2" fmla="*/ 1951317 h 3830786"/>
                <a:gd name="connsiteX3" fmla="*/ 141576 w 1276787"/>
                <a:gd name="connsiteY3" fmla="*/ 889471 h 3830786"/>
                <a:gd name="connsiteX4" fmla="*/ 1258471 w 1276787"/>
                <a:gd name="connsiteY4" fmla="*/ 2309 h 3830786"/>
                <a:gd name="connsiteX5" fmla="*/ 1231833 w 1276787"/>
                <a:gd name="connsiteY5" fmla="*/ 1884379 h 3830786"/>
                <a:gd name="connsiteX6" fmla="*/ 1263320 w 1276787"/>
                <a:gd name="connsiteY6" fmla="*/ 3748683 h 3830786"/>
                <a:gd name="connsiteX0" fmla="*/ 1212196 w 1225663"/>
                <a:gd name="connsiteY0" fmla="*/ 3748683 h 3830786"/>
                <a:gd name="connsiteX1" fmla="*/ 434479 w 1225663"/>
                <a:gd name="connsiteY1" fmla="*/ 3180520 h 3830786"/>
                <a:gd name="connsiteX2" fmla="*/ 101699 w 1225663"/>
                <a:gd name="connsiteY2" fmla="*/ 1951317 h 3830786"/>
                <a:gd name="connsiteX3" fmla="*/ 90452 w 1225663"/>
                <a:gd name="connsiteY3" fmla="*/ 889471 h 3830786"/>
                <a:gd name="connsiteX4" fmla="*/ 1207347 w 1225663"/>
                <a:gd name="connsiteY4" fmla="*/ 2309 h 3830786"/>
                <a:gd name="connsiteX5" fmla="*/ 1180709 w 1225663"/>
                <a:gd name="connsiteY5" fmla="*/ 1884379 h 3830786"/>
                <a:gd name="connsiteX6" fmla="*/ 1212196 w 1225663"/>
                <a:gd name="connsiteY6" fmla="*/ 3748683 h 3830786"/>
                <a:gd name="connsiteX0" fmla="*/ 1196081 w 1209548"/>
                <a:gd name="connsiteY0" fmla="*/ 3748683 h 3830786"/>
                <a:gd name="connsiteX1" fmla="*/ 418364 w 1209548"/>
                <a:gd name="connsiteY1" fmla="*/ 3180520 h 3830786"/>
                <a:gd name="connsiteX2" fmla="*/ 85584 w 1209548"/>
                <a:gd name="connsiteY2" fmla="*/ 1951317 h 3830786"/>
                <a:gd name="connsiteX3" fmla="*/ 74337 w 1209548"/>
                <a:gd name="connsiteY3" fmla="*/ 889471 h 3830786"/>
                <a:gd name="connsiteX4" fmla="*/ 1191232 w 1209548"/>
                <a:gd name="connsiteY4" fmla="*/ 2309 h 3830786"/>
                <a:gd name="connsiteX5" fmla="*/ 1164594 w 1209548"/>
                <a:gd name="connsiteY5" fmla="*/ 1884379 h 3830786"/>
                <a:gd name="connsiteX6" fmla="*/ 1196081 w 1209548"/>
                <a:gd name="connsiteY6" fmla="*/ 3748683 h 3830786"/>
                <a:gd name="connsiteX0" fmla="*/ 1205227 w 1218694"/>
                <a:gd name="connsiteY0" fmla="*/ 3748683 h 3830786"/>
                <a:gd name="connsiteX1" fmla="*/ 427510 w 1218694"/>
                <a:gd name="connsiteY1" fmla="*/ 3180520 h 3830786"/>
                <a:gd name="connsiteX2" fmla="*/ 94730 w 1218694"/>
                <a:gd name="connsiteY2" fmla="*/ 1951317 h 3830786"/>
                <a:gd name="connsiteX3" fmla="*/ 83483 w 1218694"/>
                <a:gd name="connsiteY3" fmla="*/ 889471 h 3830786"/>
                <a:gd name="connsiteX4" fmla="*/ 1200378 w 1218694"/>
                <a:gd name="connsiteY4" fmla="*/ 2309 h 3830786"/>
                <a:gd name="connsiteX5" fmla="*/ 1173740 w 1218694"/>
                <a:gd name="connsiteY5" fmla="*/ 1884379 h 3830786"/>
                <a:gd name="connsiteX6" fmla="*/ 1205227 w 1218694"/>
                <a:gd name="connsiteY6" fmla="*/ 3748683 h 3830786"/>
                <a:gd name="connsiteX0" fmla="*/ 1203249 w 1216716"/>
                <a:gd name="connsiteY0" fmla="*/ 3748683 h 3830786"/>
                <a:gd name="connsiteX1" fmla="*/ 425532 w 1216716"/>
                <a:gd name="connsiteY1" fmla="*/ 3180520 h 3830786"/>
                <a:gd name="connsiteX2" fmla="*/ 92752 w 1216716"/>
                <a:gd name="connsiteY2" fmla="*/ 1951317 h 3830786"/>
                <a:gd name="connsiteX3" fmla="*/ 81505 w 1216716"/>
                <a:gd name="connsiteY3" fmla="*/ 889471 h 3830786"/>
                <a:gd name="connsiteX4" fmla="*/ 1198400 w 1216716"/>
                <a:gd name="connsiteY4" fmla="*/ 2309 h 3830786"/>
                <a:gd name="connsiteX5" fmla="*/ 1171762 w 1216716"/>
                <a:gd name="connsiteY5" fmla="*/ 1884379 h 3830786"/>
                <a:gd name="connsiteX6" fmla="*/ 1203249 w 1216716"/>
                <a:gd name="connsiteY6" fmla="*/ 3748683 h 3830786"/>
                <a:gd name="connsiteX0" fmla="*/ 1162731 w 1176198"/>
                <a:gd name="connsiteY0" fmla="*/ 3748683 h 3830786"/>
                <a:gd name="connsiteX1" fmla="*/ 385014 w 1176198"/>
                <a:gd name="connsiteY1" fmla="*/ 3180520 h 3830786"/>
                <a:gd name="connsiteX2" fmla="*/ 229788 w 1176198"/>
                <a:gd name="connsiteY2" fmla="*/ 1951317 h 3830786"/>
                <a:gd name="connsiteX3" fmla="*/ 40987 w 1176198"/>
                <a:gd name="connsiteY3" fmla="*/ 889471 h 3830786"/>
                <a:gd name="connsiteX4" fmla="*/ 1157882 w 1176198"/>
                <a:gd name="connsiteY4" fmla="*/ 2309 h 3830786"/>
                <a:gd name="connsiteX5" fmla="*/ 1131244 w 1176198"/>
                <a:gd name="connsiteY5" fmla="*/ 1884379 h 3830786"/>
                <a:gd name="connsiteX6" fmla="*/ 1162731 w 117619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63509 w 1176976"/>
                <a:gd name="connsiteY0" fmla="*/ 3748683 h 3830786"/>
                <a:gd name="connsiteX1" fmla="*/ 385792 w 1176976"/>
                <a:gd name="connsiteY1" fmla="*/ 3180520 h 3830786"/>
                <a:gd name="connsiteX2" fmla="*/ 230566 w 1176976"/>
                <a:gd name="connsiteY2" fmla="*/ 1951317 h 3830786"/>
                <a:gd name="connsiteX3" fmla="*/ 41765 w 1176976"/>
                <a:gd name="connsiteY3" fmla="*/ 889471 h 3830786"/>
                <a:gd name="connsiteX4" fmla="*/ 1158660 w 1176976"/>
                <a:gd name="connsiteY4" fmla="*/ 2309 h 3830786"/>
                <a:gd name="connsiteX5" fmla="*/ 1132022 w 1176976"/>
                <a:gd name="connsiteY5" fmla="*/ 1884379 h 3830786"/>
                <a:gd name="connsiteX6" fmla="*/ 1163509 w 1176976"/>
                <a:gd name="connsiteY6" fmla="*/ 3748683 h 3830786"/>
                <a:gd name="connsiteX0" fmla="*/ 1027775 w 1041242"/>
                <a:gd name="connsiteY0" fmla="*/ 3748480 h 3830583"/>
                <a:gd name="connsiteX1" fmla="*/ 250058 w 1041242"/>
                <a:gd name="connsiteY1" fmla="*/ 3180317 h 3830583"/>
                <a:gd name="connsiteX2" fmla="*/ 94832 w 1041242"/>
                <a:gd name="connsiteY2" fmla="*/ 1951114 h 3830583"/>
                <a:gd name="connsiteX3" fmla="*/ 119095 w 1041242"/>
                <a:gd name="connsiteY3" fmla="*/ 951411 h 3830583"/>
                <a:gd name="connsiteX4" fmla="*/ 1022926 w 1041242"/>
                <a:gd name="connsiteY4" fmla="*/ 2106 h 3830583"/>
                <a:gd name="connsiteX5" fmla="*/ 996288 w 1041242"/>
                <a:gd name="connsiteY5" fmla="*/ 1884176 h 3830583"/>
                <a:gd name="connsiteX6" fmla="*/ 1027775 w 1041242"/>
                <a:gd name="connsiteY6" fmla="*/ 3748480 h 3830583"/>
                <a:gd name="connsiteX0" fmla="*/ 1027775 w 1041242"/>
                <a:gd name="connsiteY0" fmla="*/ 3748464 h 3830567"/>
                <a:gd name="connsiteX1" fmla="*/ 250058 w 1041242"/>
                <a:gd name="connsiteY1" fmla="*/ 3180301 h 3830567"/>
                <a:gd name="connsiteX2" fmla="*/ 94832 w 1041242"/>
                <a:gd name="connsiteY2" fmla="*/ 1951098 h 3830567"/>
                <a:gd name="connsiteX3" fmla="*/ 119095 w 1041242"/>
                <a:gd name="connsiteY3" fmla="*/ 951395 h 3830567"/>
                <a:gd name="connsiteX4" fmla="*/ 1022926 w 1041242"/>
                <a:gd name="connsiteY4" fmla="*/ 2090 h 3830567"/>
                <a:gd name="connsiteX5" fmla="*/ 996288 w 1041242"/>
                <a:gd name="connsiteY5" fmla="*/ 1884160 h 3830567"/>
                <a:gd name="connsiteX6" fmla="*/ 1027775 w 1041242"/>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065 h 3830168"/>
                <a:gd name="connsiteX1" fmla="*/ 303464 w 1094648"/>
                <a:gd name="connsiteY1" fmla="*/ 3179902 h 3830168"/>
                <a:gd name="connsiteX2" fmla="*/ 148238 w 1094648"/>
                <a:gd name="connsiteY2" fmla="*/ 1950699 h 3830168"/>
                <a:gd name="connsiteX3" fmla="*/ 172501 w 1094648"/>
                <a:gd name="connsiteY3" fmla="*/ 950996 h 3830168"/>
                <a:gd name="connsiteX4" fmla="*/ 1076332 w 1094648"/>
                <a:gd name="connsiteY4" fmla="*/ 1691 h 3830168"/>
                <a:gd name="connsiteX5" fmla="*/ 1049694 w 1094648"/>
                <a:gd name="connsiteY5" fmla="*/ 1883761 h 3830168"/>
                <a:gd name="connsiteX6" fmla="*/ 1081181 w 1094648"/>
                <a:gd name="connsiteY6" fmla="*/ 3748065 h 3830168"/>
                <a:gd name="connsiteX0" fmla="*/ 1081181 w 1094648"/>
                <a:gd name="connsiteY0" fmla="*/ 3748062 h 3830165"/>
                <a:gd name="connsiteX1" fmla="*/ 303464 w 1094648"/>
                <a:gd name="connsiteY1" fmla="*/ 3179899 h 3830165"/>
                <a:gd name="connsiteX2" fmla="*/ 148238 w 1094648"/>
                <a:gd name="connsiteY2" fmla="*/ 1950696 h 3830165"/>
                <a:gd name="connsiteX3" fmla="*/ 172501 w 1094648"/>
                <a:gd name="connsiteY3" fmla="*/ 950993 h 3830165"/>
                <a:gd name="connsiteX4" fmla="*/ 1076332 w 1094648"/>
                <a:gd name="connsiteY4" fmla="*/ 1688 h 3830165"/>
                <a:gd name="connsiteX5" fmla="*/ 1049694 w 1094648"/>
                <a:gd name="connsiteY5" fmla="*/ 1883758 h 3830165"/>
                <a:gd name="connsiteX6" fmla="*/ 1081181 w 1094648"/>
                <a:gd name="connsiteY6" fmla="*/ 3748062 h 3830165"/>
                <a:gd name="connsiteX0" fmla="*/ 1081181 w 1094648"/>
                <a:gd name="connsiteY0" fmla="*/ 3748004 h 3830107"/>
                <a:gd name="connsiteX1" fmla="*/ 303464 w 1094648"/>
                <a:gd name="connsiteY1" fmla="*/ 3179841 h 3830107"/>
                <a:gd name="connsiteX2" fmla="*/ 148238 w 1094648"/>
                <a:gd name="connsiteY2" fmla="*/ 1950638 h 3830107"/>
                <a:gd name="connsiteX3" fmla="*/ 172501 w 1094648"/>
                <a:gd name="connsiteY3" fmla="*/ 950935 h 3830107"/>
                <a:gd name="connsiteX4" fmla="*/ 1076332 w 1094648"/>
                <a:gd name="connsiteY4" fmla="*/ 1630 h 3830107"/>
                <a:gd name="connsiteX5" fmla="*/ 1049694 w 1094648"/>
                <a:gd name="connsiteY5" fmla="*/ 1883700 h 3830107"/>
                <a:gd name="connsiteX6" fmla="*/ 1081181 w 1094648"/>
                <a:gd name="connsiteY6" fmla="*/ 3748004 h 3830107"/>
                <a:gd name="connsiteX0" fmla="*/ 1081181 w 1094648"/>
                <a:gd name="connsiteY0" fmla="*/ 3749689 h 3831792"/>
                <a:gd name="connsiteX1" fmla="*/ 303464 w 1094648"/>
                <a:gd name="connsiteY1" fmla="*/ 3181526 h 3831792"/>
                <a:gd name="connsiteX2" fmla="*/ 148238 w 1094648"/>
                <a:gd name="connsiteY2" fmla="*/ 1952323 h 3831792"/>
                <a:gd name="connsiteX3" fmla="*/ 172501 w 1094648"/>
                <a:gd name="connsiteY3" fmla="*/ 952620 h 3831792"/>
                <a:gd name="connsiteX4" fmla="*/ 1076332 w 1094648"/>
                <a:gd name="connsiteY4" fmla="*/ 3315 h 3831792"/>
                <a:gd name="connsiteX5" fmla="*/ 1049694 w 1094648"/>
                <a:gd name="connsiteY5" fmla="*/ 1885385 h 3831792"/>
                <a:gd name="connsiteX6" fmla="*/ 1081181 w 1094648"/>
                <a:gd name="connsiteY6" fmla="*/ 3749689 h 3831792"/>
                <a:gd name="connsiteX0" fmla="*/ 1064177 w 1077644"/>
                <a:gd name="connsiteY0" fmla="*/ 3749689 h 3831792"/>
                <a:gd name="connsiteX1" fmla="*/ 286460 w 1077644"/>
                <a:gd name="connsiteY1" fmla="*/ 3181526 h 3831792"/>
                <a:gd name="connsiteX2" fmla="*/ 131234 w 1077644"/>
                <a:gd name="connsiteY2" fmla="*/ 1952323 h 3831792"/>
                <a:gd name="connsiteX3" fmla="*/ 155497 w 1077644"/>
                <a:gd name="connsiteY3" fmla="*/ 952620 h 3831792"/>
                <a:gd name="connsiteX4" fmla="*/ 1059328 w 1077644"/>
                <a:gd name="connsiteY4" fmla="*/ 3315 h 3831792"/>
                <a:gd name="connsiteX5" fmla="*/ 1032690 w 1077644"/>
                <a:gd name="connsiteY5" fmla="*/ 1885385 h 3831792"/>
                <a:gd name="connsiteX6" fmla="*/ 1064177 w 1077644"/>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09253 h 3791356"/>
                <a:gd name="connsiteX1" fmla="*/ 296424 w 1087608"/>
                <a:gd name="connsiteY1" fmla="*/ 3141090 h 3791356"/>
                <a:gd name="connsiteX2" fmla="*/ 141198 w 1087608"/>
                <a:gd name="connsiteY2" fmla="*/ 1911887 h 3791356"/>
                <a:gd name="connsiteX3" fmla="*/ 165461 w 1087608"/>
                <a:gd name="connsiteY3" fmla="*/ 912184 h 3791356"/>
                <a:gd name="connsiteX4" fmla="*/ 1059459 w 1087608"/>
                <a:gd name="connsiteY4" fmla="*/ 2208 h 3791356"/>
                <a:gd name="connsiteX5" fmla="*/ 1042654 w 1087608"/>
                <a:gd name="connsiteY5" fmla="*/ 1844949 h 3791356"/>
                <a:gd name="connsiteX6" fmla="*/ 1074141 w 1087608"/>
                <a:gd name="connsiteY6" fmla="*/ 3709253 h 3791356"/>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1899 h 3914002"/>
                <a:gd name="connsiteX1" fmla="*/ 296424 w 1087608"/>
                <a:gd name="connsiteY1" fmla="*/ 3263736 h 3914002"/>
                <a:gd name="connsiteX2" fmla="*/ 141198 w 1087608"/>
                <a:gd name="connsiteY2" fmla="*/ 2034533 h 3914002"/>
                <a:gd name="connsiteX3" fmla="*/ 165461 w 1087608"/>
                <a:gd name="connsiteY3" fmla="*/ 1034830 h 3914002"/>
                <a:gd name="connsiteX4" fmla="*/ 231700 w 1087608"/>
                <a:gd name="connsiteY4" fmla="*/ 243560 h 3914002"/>
                <a:gd name="connsiteX5" fmla="*/ 1059459 w 1087608"/>
                <a:gd name="connsiteY5" fmla="*/ 124854 h 3914002"/>
                <a:gd name="connsiteX6" fmla="*/ 1042654 w 1087608"/>
                <a:gd name="connsiteY6" fmla="*/ 1967595 h 3914002"/>
                <a:gd name="connsiteX7" fmla="*/ 1074141 w 1087608"/>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95158 w 1108625"/>
                <a:gd name="connsiteY0" fmla="*/ 3831899 h 3914002"/>
                <a:gd name="connsiteX1" fmla="*/ 317441 w 1108625"/>
                <a:gd name="connsiteY1" fmla="*/ 3263736 h 3914002"/>
                <a:gd name="connsiteX2" fmla="*/ 113054 w 1108625"/>
                <a:gd name="connsiteY2" fmla="*/ 2152520 h 3914002"/>
                <a:gd name="connsiteX3" fmla="*/ 107820 w 1108625"/>
                <a:gd name="connsiteY3" fmla="*/ 1241307 h 3914002"/>
                <a:gd name="connsiteX4" fmla="*/ 252717 w 1108625"/>
                <a:gd name="connsiteY4" fmla="*/ 243560 h 3914002"/>
                <a:gd name="connsiteX5" fmla="*/ 1080476 w 1108625"/>
                <a:gd name="connsiteY5" fmla="*/ 124854 h 3914002"/>
                <a:gd name="connsiteX6" fmla="*/ 1063671 w 1108625"/>
                <a:gd name="connsiteY6" fmla="*/ 1967595 h 3914002"/>
                <a:gd name="connsiteX7" fmla="*/ 1095158 w 1108625"/>
                <a:gd name="connsiteY7" fmla="*/ 3831899 h 3914002"/>
                <a:gd name="connsiteX0" fmla="*/ 1062120 w 1075587"/>
                <a:gd name="connsiteY0" fmla="*/ 3831899 h 3914002"/>
                <a:gd name="connsiteX1" fmla="*/ 284403 w 1075587"/>
                <a:gd name="connsiteY1" fmla="*/ 3263736 h 3914002"/>
                <a:gd name="connsiteX2" fmla="*/ 80016 w 1075587"/>
                <a:gd name="connsiteY2" fmla="*/ 2152520 h 3914002"/>
                <a:gd name="connsiteX3" fmla="*/ 74782 w 1075587"/>
                <a:gd name="connsiteY3" fmla="*/ 1241307 h 3914002"/>
                <a:gd name="connsiteX4" fmla="*/ 219679 w 1075587"/>
                <a:gd name="connsiteY4" fmla="*/ 243560 h 3914002"/>
                <a:gd name="connsiteX5" fmla="*/ 1047438 w 1075587"/>
                <a:gd name="connsiteY5" fmla="*/ 124854 h 3914002"/>
                <a:gd name="connsiteX6" fmla="*/ 1030633 w 1075587"/>
                <a:gd name="connsiteY6" fmla="*/ 1967595 h 3914002"/>
                <a:gd name="connsiteX7" fmla="*/ 1062120 w 1075587"/>
                <a:gd name="connsiteY7" fmla="*/ 3831899 h 3914002"/>
                <a:gd name="connsiteX0" fmla="*/ 1053764 w 1067231"/>
                <a:gd name="connsiteY0" fmla="*/ 3831899 h 3914002"/>
                <a:gd name="connsiteX1" fmla="*/ 276047 w 1067231"/>
                <a:gd name="connsiteY1" fmla="*/ 3263736 h 3914002"/>
                <a:gd name="connsiteX2" fmla="*/ 71660 w 1067231"/>
                <a:gd name="connsiteY2" fmla="*/ 2152520 h 3914002"/>
                <a:gd name="connsiteX3" fmla="*/ 66426 w 1067231"/>
                <a:gd name="connsiteY3" fmla="*/ 1241307 h 3914002"/>
                <a:gd name="connsiteX4" fmla="*/ 211323 w 1067231"/>
                <a:gd name="connsiteY4" fmla="*/ 243560 h 3914002"/>
                <a:gd name="connsiteX5" fmla="*/ 1039082 w 1067231"/>
                <a:gd name="connsiteY5" fmla="*/ 124854 h 3914002"/>
                <a:gd name="connsiteX6" fmla="*/ 1022277 w 1067231"/>
                <a:gd name="connsiteY6" fmla="*/ 1967595 h 3914002"/>
                <a:gd name="connsiteX7" fmla="*/ 1053764 w 1067231"/>
                <a:gd name="connsiteY7" fmla="*/ 3831899 h 3914002"/>
                <a:gd name="connsiteX0" fmla="*/ 1010004 w 1023471"/>
                <a:gd name="connsiteY0" fmla="*/ 3831899 h 3914002"/>
                <a:gd name="connsiteX1" fmla="*/ 232287 w 1023471"/>
                <a:gd name="connsiteY1" fmla="*/ 3263736 h 3914002"/>
                <a:gd name="connsiteX2" fmla="*/ 27900 w 1023471"/>
                <a:gd name="connsiteY2" fmla="*/ 2152520 h 3914002"/>
                <a:gd name="connsiteX3" fmla="*/ 22666 w 1023471"/>
                <a:gd name="connsiteY3" fmla="*/ 1241307 h 3914002"/>
                <a:gd name="connsiteX4" fmla="*/ 167563 w 1023471"/>
                <a:gd name="connsiteY4" fmla="*/ 243560 h 3914002"/>
                <a:gd name="connsiteX5" fmla="*/ 995322 w 1023471"/>
                <a:gd name="connsiteY5" fmla="*/ 124854 h 3914002"/>
                <a:gd name="connsiteX6" fmla="*/ 978517 w 1023471"/>
                <a:gd name="connsiteY6" fmla="*/ 1967595 h 3914002"/>
                <a:gd name="connsiteX7" fmla="*/ 1010004 w 1023471"/>
                <a:gd name="connsiteY7" fmla="*/ 3831899 h 3914002"/>
                <a:gd name="connsiteX0" fmla="*/ 1034969 w 1048436"/>
                <a:gd name="connsiteY0" fmla="*/ 3831899 h 3924694"/>
                <a:gd name="connsiteX1" fmla="*/ 198262 w 1048436"/>
                <a:gd name="connsiteY1" fmla="*/ 3342394 h 3924694"/>
                <a:gd name="connsiteX2" fmla="*/ 52865 w 1048436"/>
                <a:gd name="connsiteY2" fmla="*/ 2152520 h 3924694"/>
                <a:gd name="connsiteX3" fmla="*/ 47631 w 1048436"/>
                <a:gd name="connsiteY3" fmla="*/ 1241307 h 3924694"/>
                <a:gd name="connsiteX4" fmla="*/ 192528 w 1048436"/>
                <a:gd name="connsiteY4" fmla="*/ 243560 h 3924694"/>
                <a:gd name="connsiteX5" fmla="*/ 1020287 w 1048436"/>
                <a:gd name="connsiteY5" fmla="*/ 124854 h 3924694"/>
                <a:gd name="connsiteX6" fmla="*/ 1003482 w 1048436"/>
                <a:gd name="connsiteY6" fmla="*/ 1967595 h 3924694"/>
                <a:gd name="connsiteX7" fmla="*/ 1034969 w 1048436"/>
                <a:gd name="connsiteY7" fmla="*/ 3831899 h 3924694"/>
                <a:gd name="connsiteX0" fmla="*/ 1034969 w 1101326"/>
                <a:gd name="connsiteY0" fmla="*/ 3831899 h 3924694"/>
                <a:gd name="connsiteX1" fmla="*/ 198262 w 1101326"/>
                <a:gd name="connsiteY1" fmla="*/ 3342394 h 3924694"/>
                <a:gd name="connsiteX2" fmla="*/ 52865 w 1101326"/>
                <a:gd name="connsiteY2" fmla="*/ 2152520 h 3924694"/>
                <a:gd name="connsiteX3" fmla="*/ 47631 w 1101326"/>
                <a:gd name="connsiteY3" fmla="*/ 1241307 h 3924694"/>
                <a:gd name="connsiteX4" fmla="*/ 192528 w 1101326"/>
                <a:gd name="connsiteY4" fmla="*/ 243560 h 3924694"/>
                <a:gd name="connsiteX5" fmla="*/ 1020287 w 1101326"/>
                <a:gd name="connsiteY5" fmla="*/ 124854 h 3924694"/>
                <a:gd name="connsiteX6" fmla="*/ 1003482 w 1101326"/>
                <a:gd name="connsiteY6" fmla="*/ 1967595 h 3924694"/>
                <a:gd name="connsiteX7" fmla="*/ 1050040 w 1101326"/>
                <a:gd name="connsiteY7" fmla="*/ 2585974 h 3924694"/>
                <a:gd name="connsiteX8" fmla="*/ 1034969 w 1101326"/>
                <a:gd name="connsiteY8"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08309"/>
                <a:gd name="connsiteY0" fmla="*/ 3831899 h 3924694"/>
                <a:gd name="connsiteX1" fmla="*/ 198262 w 1108309"/>
                <a:gd name="connsiteY1" fmla="*/ 3342394 h 3924694"/>
                <a:gd name="connsiteX2" fmla="*/ 52865 w 1108309"/>
                <a:gd name="connsiteY2" fmla="*/ 2152520 h 3924694"/>
                <a:gd name="connsiteX3" fmla="*/ 47631 w 1108309"/>
                <a:gd name="connsiteY3" fmla="*/ 1241307 h 3924694"/>
                <a:gd name="connsiteX4" fmla="*/ 192528 w 1108309"/>
                <a:gd name="connsiteY4" fmla="*/ 243560 h 3924694"/>
                <a:gd name="connsiteX5" fmla="*/ 1020287 w 1108309"/>
                <a:gd name="connsiteY5" fmla="*/ 124854 h 3924694"/>
                <a:gd name="connsiteX6" fmla="*/ 1003482 w 1108309"/>
                <a:gd name="connsiteY6" fmla="*/ 1967595 h 3924694"/>
                <a:gd name="connsiteX7" fmla="*/ 1050040 w 1108309"/>
                <a:gd name="connsiteY7" fmla="*/ 2585974 h 3924694"/>
                <a:gd name="connsiteX8" fmla="*/ 1060069 w 1108309"/>
                <a:gd name="connsiteY8" fmla="*/ 3416554 h 3924694"/>
                <a:gd name="connsiteX9" fmla="*/ 1034969 w 1108309"/>
                <a:gd name="connsiteY9" fmla="*/ 3831899 h 3924694"/>
                <a:gd name="connsiteX0" fmla="*/ 1034969 w 1063489"/>
                <a:gd name="connsiteY0" fmla="*/ 3831899 h 3924694"/>
                <a:gd name="connsiteX1" fmla="*/ 198262 w 1063489"/>
                <a:gd name="connsiteY1" fmla="*/ 3342394 h 3924694"/>
                <a:gd name="connsiteX2" fmla="*/ 52865 w 1063489"/>
                <a:gd name="connsiteY2" fmla="*/ 2152520 h 3924694"/>
                <a:gd name="connsiteX3" fmla="*/ 47631 w 1063489"/>
                <a:gd name="connsiteY3" fmla="*/ 1241307 h 3924694"/>
                <a:gd name="connsiteX4" fmla="*/ 192528 w 1063489"/>
                <a:gd name="connsiteY4" fmla="*/ 243560 h 3924694"/>
                <a:gd name="connsiteX5" fmla="*/ 1020287 w 1063489"/>
                <a:gd name="connsiteY5" fmla="*/ 124854 h 3924694"/>
                <a:gd name="connsiteX6" fmla="*/ 1003482 w 1063489"/>
                <a:gd name="connsiteY6" fmla="*/ 1967595 h 3924694"/>
                <a:gd name="connsiteX7" fmla="*/ 1050040 w 1063489"/>
                <a:gd name="connsiteY7" fmla="*/ 2585974 h 3924694"/>
                <a:gd name="connsiteX8" fmla="*/ 1060069 w 1063489"/>
                <a:gd name="connsiteY8" fmla="*/ 3416554 h 3924694"/>
                <a:gd name="connsiteX9" fmla="*/ 1034969 w 1063489"/>
                <a:gd name="connsiteY9" fmla="*/ 3831899 h 3924694"/>
                <a:gd name="connsiteX0" fmla="*/ 1095122 w 1108594"/>
                <a:gd name="connsiteY0" fmla="*/ 3892859 h 3977168"/>
                <a:gd name="connsiteX1" fmla="*/ 198262 w 1108594"/>
                <a:gd name="connsiteY1" fmla="*/ 3342394 h 3977168"/>
                <a:gd name="connsiteX2" fmla="*/ 52865 w 1108594"/>
                <a:gd name="connsiteY2" fmla="*/ 2152520 h 3977168"/>
                <a:gd name="connsiteX3" fmla="*/ 47631 w 1108594"/>
                <a:gd name="connsiteY3" fmla="*/ 1241307 h 3977168"/>
                <a:gd name="connsiteX4" fmla="*/ 192528 w 1108594"/>
                <a:gd name="connsiteY4" fmla="*/ 243560 h 3977168"/>
                <a:gd name="connsiteX5" fmla="*/ 1020287 w 1108594"/>
                <a:gd name="connsiteY5" fmla="*/ 124854 h 3977168"/>
                <a:gd name="connsiteX6" fmla="*/ 1003482 w 1108594"/>
                <a:gd name="connsiteY6" fmla="*/ 1967595 h 3977168"/>
                <a:gd name="connsiteX7" fmla="*/ 1050040 w 1108594"/>
                <a:gd name="connsiteY7" fmla="*/ 2585974 h 3977168"/>
                <a:gd name="connsiteX8" fmla="*/ 1060069 w 1108594"/>
                <a:gd name="connsiteY8" fmla="*/ 3416554 h 3977168"/>
                <a:gd name="connsiteX9" fmla="*/ 1095122 w 1108594"/>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03482 w 1095122"/>
                <a:gd name="connsiteY6" fmla="*/ 19675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38572 w 1095122"/>
                <a:gd name="connsiteY6" fmla="*/ 17770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225"/>
                <a:gd name="connsiteY0" fmla="*/ 3892859 h 3977168"/>
                <a:gd name="connsiteX1" fmla="*/ 198262 w 1095225"/>
                <a:gd name="connsiteY1" fmla="*/ 3342394 h 3977168"/>
                <a:gd name="connsiteX2" fmla="*/ 52865 w 1095225"/>
                <a:gd name="connsiteY2" fmla="*/ 2152520 h 3977168"/>
                <a:gd name="connsiteX3" fmla="*/ 47631 w 1095225"/>
                <a:gd name="connsiteY3" fmla="*/ 1241307 h 3977168"/>
                <a:gd name="connsiteX4" fmla="*/ 192528 w 1095225"/>
                <a:gd name="connsiteY4" fmla="*/ 243560 h 3977168"/>
                <a:gd name="connsiteX5" fmla="*/ 1020287 w 1095225"/>
                <a:gd name="connsiteY5" fmla="*/ 124854 h 3977168"/>
                <a:gd name="connsiteX6" fmla="*/ 1065078 w 1095225"/>
                <a:gd name="connsiteY6" fmla="*/ 764794 h 3977168"/>
                <a:gd name="connsiteX7" fmla="*/ 1038572 w 1095225"/>
                <a:gd name="connsiteY7" fmla="*/ 1777095 h 3977168"/>
                <a:gd name="connsiteX8" fmla="*/ 1050040 w 1095225"/>
                <a:gd name="connsiteY8" fmla="*/ 2585974 h 3977168"/>
                <a:gd name="connsiteX9" fmla="*/ 1060069 w 1095225"/>
                <a:gd name="connsiteY9" fmla="*/ 3416554 h 3977168"/>
                <a:gd name="connsiteX10" fmla="*/ 1095122 w 1095225"/>
                <a:gd name="connsiteY10"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65078 w 1095122"/>
                <a:gd name="connsiteY6" fmla="*/ 764794 h 3977168"/>
                <a:gd name="connsiteX7" fmla="*/ 1038572 w 1095122"/>
                <a:gd name="connsiteY7" fmla="*/ 1777095 h 3977168"/>
                <a:gd name="connsiteX8" fmla="*/ 1050040 w 1095122"/>
                <a:gd name="connsiteY8" fmla="*/ 2585974 h 3977168"/>
                <a:gd name="connsiteX9" fmla="*/ 1060069 w 1095122"/>
                <a:gd name="connsiteY9" fmla="*/ 3416554 h 3977168"/>
                <a:gd name="connsiteX10" fmla="*/ 1095122 w 1095122"/>
                <a:gd name="connsiteY10" fmla="*/ 3892859 h 3977168"/>
                <a:gd name="connsiteX0" fmla="*/ 1095122 w 1095122"/>
                <a:gd name="connsiteY0" fmla="*/ 3951183 h 4035492"/>
                <a:gd name="connsiteX1" fmla="*/ 198262 w 1095122"/>
                <a:gd name="connsiteY1" fmla="*/ 3400718 h 4035492"/>
                <a:gd name="connsiteX2" fmla="*/ 52865 w 1095122"/>
                <a:gd name="connsiteY2" fmla="*/ 2210844 h 4035492"/>
                <a:gd name="connsiteX3" fmla="*/ 47631 w 1095122"/>
                <a:gd name="connsiteY3" fmla="*/ 1299631 h 4035492"/>
                <a:gd name="connsiteX4" fmla="*/ 192528 w 1095122"/>
                <a:gd name="connsiteY4" fmla="*/ 301884 h 4035492"/>
                <a:gd name="connsiteX5" fmla="*/ 1040340 w 1095122"/>
                <a:gd name="connsiteY5" fmla="*/ 106978 h 4035492"/>
                <a:gd name="connsiteX6" fmla="*/ 1065078 w 1095122"/>
                <a:gd name="connsiteY6" fmla="*/ 823118 h 4035492"/>
                <a:gd name="connsiteX7" fmla="*/ 1038572 w 1095122"/>
                <a:gd name="connsiteY7" fmla="*/ 1835419 h 4035492"/>
                <a:gd name="connsiteX8" fmla="*/ 1050040 w 1095122"/>
                <a:gd name="connsiteY8" fmla="*/ 2644298 h 4035492"/>
                <a:gd name="connsiteX9" fmla="*/ 1060069 w 1095122"/>
                <a:gd name="connsiteY9" fmla="*/ 3474878 h 4035492"/>
                <a:gd name="connsiteX10" fmla="*/ 1095122 w 1095122"/>
                <a:gd name="connsiteY10" fmla="*/ 3951183 h 4035492"/>
                <a:gd name="connsiteX0" fmla="*/ 1095122 w 1095122"/>
                <a:gd name="connsiteY0" fmla="*/ 3899757 h 3984066"/>
                <a:gd name="connsiteX1" fmla="*/ 198262 w 1095122"/>
                <a:gd name="connsiteY1" fmla="*/ 3349292 h 3984066"/>
                <a:gd name="connsiteX2" fmla="*/ 52865 w 1095122"/>
                <a:gd name="connsiteY2" fmla="*/ 2159418 h 3984066"/>
                <a:gd name="connsiteX3" fmla="*/ 47631 w 1095122"/>
                <a:gd name="connsiteY3" fmla="*/ 1248205 h 3984066"/>
                <a:gd name="connsiteX4" fmla="*/ 192528 w 1095122"/>
                <a:gd name="connsiteY4" fmla="*/ 250458 h 3984066"/>
                <a:gd name="connsiteX5" fmla="*/ 1040340 w 1095122"/>
                <a:gd name="connsiteY5" fmla="*/ 55552 h 3984066"/>
                <a:gd name="connsiteX6" fmla="*/ 1065078 w 1095122"/>
                <a:gd name="connsiteY6" fmla="*/ 771692 h 3984066"/>
                <a:gd name="connsiteX7" fmla="*/ 1038572 w 1095122"/>
                <a:gd name="connsiteY7" fmla="*/ 1783993 h 3984066"/>
                <a:gd name="connsiteX8" fmla="*/ 1050040 w 1095122"/>
                <a:gd name="connsiteY8" fmla="*/ 2592872 h 3984066"/>
                <a:gd name="connsiteX9" fmla="*/ 1060069 w 1095122"/>
                <a:gd name="connsiteY9" fmla="*/ 3423452 h 3984066"/>
                <a:gd name="connsiteX10" fmla="*/ 1095122 w 1095122"/>
                <a:gd name="connsiteY10" fmla="*/ 3899757 h 3984066"/>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80699 w 1080699"/>
                <a:gd name="connsiteY0" fmla="*/ 3894275 h 3978584"/>
                <a:gd name="connsiteX1" fmla="*/ 183839 w 1080699"/>
                <a:gd name="connsiteY1" fmla="*/ 3343810 h 3978584"/>
                <a:gd name="connsiteX2" fmla="*/ 38442 w 1080699"/>
                <a:gd name="connsiteY2" fmla="*/ 2153936 h 3978584"/>
                <a:gd name="connsiteX3" fmla="*/ 88348 w 1080699"/>
                <a:gd name="connsiteY3" fmla="*/ 1269393 h 3978584"/>
                <a:gd name="connsiteX4" fmla="*/ 228234 w 1080699"/>
                <a:gd name="connsiteY4" fmla="*/ 279266 h 3978584"/>
                <a:gd name="connsiteX5" fmla="*/ 1025917 w 1080699"/>
                <a:gd name="connsiteY5" fmla="*/ 50070 h 3978584"/>
                <a:gd name="connsiteX6" fmla="*/ 1050655 w 1080699"/>
                <a:gd name="connsiteY6" fmla="*/ 766210 h 3978584"/>
                <a:gd name="connsiteX7" fmla="*/ 1024149 w 1080699"/>
                <a:gd name="connsiteY7" fmla="*/ 1778511 h 3978584"/>
                <a:gd name="connsiteX8" fmla="*/ 1035617 w 1080699"/>
                <a:gd name="connsiteY8" fmla="*/ 2587390 h 3978584"/>
                <a:gd name="connsiteX9" fmla="*/ 1045646 w 1080699"/>
                <a:gd name="connsiteY9" fmla="*/ 3417970 h 3978584"/>
                <a:gd name="connsiteX10" fmla="*/ 1080699 w 1080699"/>
                <a:gd name="connsiteY10" fmla="*/ 3894275 h 3978584"/>
                <a:gd name="connsiteX0" fmla="*/ 1080699 w 1080699"/>
                <a:gd name="connsiteY0" fmla="*/ 3944221 h 4028530"/>
                <a:gd name="connsiteX1" fmla="*/ 183839 w 1080699"/>
                <a:gd name="connsiteY1" fmla="*/ 3393756 h 4028530"/>
                <a:gd name="connsiteX2" fmla="*/ 38442 w 1080699"/>
                <a:gd name="connsiteY2" fmla="*/ 2203882 h 4028530"/>
                <a:gd name="connsiteX3" fmla="*/ 88348 w 1080699"/>
                <a:gd name="connsiteY3" fmla="*/ 1319339 h 4028530"/>
                <a:gd name="connsiteX4" fmla="*/ 228234 w 1080699"/>
                <a:gd name="connsiteY4" fmla="*/ 329212 h 4028530"/>
                <a:gd name="connsiteX5" fmla="*/ 1035942 w 1080699"/>
                <a:gd name="connsiteY5" fmla="*/ 42866 h 4028530"/>
                <a:gd name="connsiteX6" fmla="*/ 1050655 w 1080699"/>
                <a:gd name="connsiteY6" fmla="*/ 816156 h 4028530"/>
                <a:gd name="connsiteX7" fmla="*/ 1024149 w 1080699"/>
                <a:gd name="connsiteY7" fmla="*/ 1828457 h 4028530"/>
                <a:gd name="connsiteX8" fmla="*/ 1035617 w 1080699"/>
                <a:gd name="connsiteY8" fmla="*/ 2637336 h 4028530"/>
                <a:gd name="connsiteX9" fmla="*/ 1045646 w 1080699"/>
                <a:gd name="connsiteY9" fmla="*/ 3467916 h 4028530"/>
                <a:gd name="connsiteX10" fmla="*/ 1080699 w 1080699"/>
                <a:gd name="connsiteY10" fmla="*/ 3944221 h 4028530"/>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24149 w 1080699"/>
                <a:gd name="connsiteY7" fmla="*/ 1805911 h 4005984"/>
                <a:gd name="connsiteX8" fmla="*/ 1035617 w 1080699"/>
                <a:gd name="connsiteY8" fmla="*/ 2614790 h 4005984"/>
                <a:gd name="connsiteX9" fmla="*/ 1045646 w 1080699"/>
                <a:gd name="connsiteY9" fmla="*/ 3445370 h 4005984"/>
                <a:gd name="connsiteX10" fmla="*/ 1080699 w 1080699"/>
                <a:gd name="connsiteY10"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35617 w 1080699"/>
                <a:gd name="connsiteY9" fmla="*/ 2614790 h 4005984"/>
                <a:gd name="connsiteX10" fmla="*/ 1045646 w 1080699"/>
                <a:gd name="connsiteY10" fmla="*/ 3445370 h 4005984"/>
                <a:gd name="connsiteX11" fmla="*/ 1080699 w 1080699"/>
                <a:gd name="connsiteY11"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60679 w 1080699"/>
                <a:gd name="connsiteY9" fmla="*/ 2565260 h 4005984"/>
                <a:gd name="connsiteX10" fmla="*/ 1045646 w 1080699"/>
                <a:gd name="connsiteY10" fmla="*/ 3445370 h 4005984"/>
                <a:gd name="connsiteX11" fmla="*/ 1080699 w 1080699"/>
                <a:gd name="connsiteY11" fmla="*/ 3921675 h 400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0699" h="4005984">
                  <a:moveTo>
                    <a:pt x="1080699" y="3921675"/>
                  </a:moveTo>
                  <a:cubicBezTo>
                    <a:pt x="932653" y="4183566"/>
                    <a:pt x="232803" y="3789140"/>
                    <a:pt x="183839" y="3371210"/>
                  </a:cubicBezTo>
                  <a:cubicBezTo>
                    <a:pt x="-170674" y="2602565"/>
                    <a:pt x="109805" y="2520001"/>
                    <a:pt x="38442" y="2181336"/>
                  </a:cubicBezTo>
                  <a:cubicBezTo>
                    <a:pt x="-37622" y="1820360"/>
                    <a:pt x="116551" y="1609566"/>
                    <a:pt x="88348" y="1296793"/>
                  </a:cubicBezTo>
                  <a:cubicBezTo>
                    <a:pt x="59831" y="980538"/>
                    <a:pt x="-43562" y="565255"/>
                    <a:pt x="228234" y="306666"/>
                  </a:cubicBezTo>
                  <a:cubicBezTo>
                    <a:pt x="475560" y="135338"/>
                    <a:pt x="840924" y="-65008"/>
                    <a:pt x="1035942" y="20320"/>
                  </a:cubicBezTo>
                  <a:cubicBezTo>
                    <a:pt x="1039349" y="286897"/>
                    <a:pt x="1047608" y="518237"/>
                    <a:pt x="1050655" y="793610"/>
                  </a:cubicBezTo>
                  <a:cubicBezTo>
                    <a:pt x="1048094" y="1027267"/>
                    <a:pt x="1014970" y="1238303"/>
                    <a:pt x="1010552" y="1407020"/>
                  </a:cubicBezTo>
                  <a:cubicBezTo>
                    <a:pt x="1006134" y="1575737"/>
                    <a:pt x="1021642" y="1607156"/>
                    <a:pt x="1024149" y="1805911"/>
                  </a:cubicBezTo>
                  <a:cubicBezTo>
                    <a:pt x="1024095" y="2216098"/>
                    <a:pt x="1055431" y="2254543"/>
                    <a:pt x="1060679" y="2565260"/>
                  </a:cubicBezTo>
                  <a:cubicBezTo>
                    <a:pt x="1076792" y="2813103"/>
                    <a:pt x="1018086" y="3241526"/>
                    <a:pt x="1045646" y="3445370"/>
                  </a:cubicBezTo>
                  <a:cubicBezTo>
                    <a:pt x="1043134" y="3653024"/>
                    <a:pt x="1075636" y="3631775"/>
                    <a:pt x="1080699" y="3921675"/>
                  </a:cubicBezTo>
                  <a:close/>
                </a:path>
              </a:pathLst>
            </a:custGeom>
            <a:grpFill/>
            <a:ln>
              <a:no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7" name="Teardrop 6"/>
            <p:cNvSpPr/>
            <p:nvPr/>
          </p:nvSpPr>
          <p:spPr>
            <a:xfrm>
              <a:off x="4801706" y="261747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Teardrop 7"/>
            <p:cNvSpPr/>
            <p:nvPr/>
          </p:nvSpPr>
          <p:spPr>
            <a:xfrm>
              <a:off x="4218653" y="294955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Teardrop 8"/>
            <p:cNvSpPr/>
            <p:nvPr/>
          </p:nvSpPr>
          <p:spPr>
            <a:xfrm>
              <a:off x="6730426" y="305943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ardrop 9"/>
            <p:cNvSpPr/>
            <p:nvPr/>
          </p:nvSpPr>
          <p:spPr>
            <a:xfrm>
              <a:off x="5445596" y="296799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Teardrop 10"/>
            <p:cNvSpPr/>
            <p:nvPr/>
          </p:nvSpPr>
          <p:spPr>
            <a:xfrm>
              <a:off x="5896406" y="2874584"/>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Teardrop 11"/>
            <p:cNvSpPr/>
            <p:nvPr/>
          </p:nvSpPr>
          <p:spPr>
            <a:xfrm>
              <a:off x="5178896" y="274701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Teardrop 12"/>
            <p:cNvSpPr/>
            <p:nvPr/>
          </p:nvSpPr>
          <p:spPr>
            <a:xfrm>
              <a:off x="4682736" y="2989007"/>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Teardrop 13"/>
            <p:cNvSpPr/>
            <p:nvPr/>
          </p:nvSpPr>
          <p:spPr>
            <a:xfrm>
              <a:off x="6607646" y="256794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Teardrop 14"/>
            <p:cNvSpPr/>
            <p:nvPr/>
          </p:nvSpPr>
          <p:spPr>
            <a:xfrm>
              <a:off x="6977216" y="288798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ardrop 15"/>
            <p:cNvSpPr/>
            <p:nvPr/>
          </p:nvSpPr>
          <p:spPr>
            <a:xfrm>
              <a:off x="6281707" y="291108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17" name="Rounded Rectangle 4"/>
          <p:cNvSpPr/>
          <p:nvPr/>
        </p:nvSpPr>
        <p:spPr>
          <a:xfrm>
            <a:off x="1224180" y="3963009"/>
            <a:ext cx="6838932" cy="780406"/>
          </a:xfrm>
          <a:custGeom>
            <a:avLst/>
            <a:gdLst>
              <a:gd name="connsiteX0" fmla="*/ 0 w 4021393"/>
              <a:gd name="connsiteY0" fmla="*/ 104879 h 629264"/>
              <a:gd name="connsiteX1" fmla="*/ 104879 w 4021393"/>
              <a:gd name="connsiteY1" fmla="*/ 0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104879 h 629264"/>
              <a:gd name="connsiteX1" fmla="*/ 1383072 w 4021393"/>
              <a:gd name="connsiteY1" fmla="*/ 108155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3110269 w 4073831"/>
              <a:gd name="connsiteY5" fmla="*/ 539474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2176205 w 4073831"/>
              <a:gd name="connsiteY5" fmla="*/ 509977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0 w 4073831"/>
              <a:gd name="connsiteY7" fmla="*/ 444427 h 509977"/>
              <a:gd name="connsiteX8" fmla="*/ 0 w 4073831"/>
              <a:gd name="connsiteY8" fmla="*/ 24921 h 509977"/>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39329 w 4073831"/>
              <a:gd name="connsiteY7" fmla="*/ 355936 h 509977"/>
              <a:gd name="connsiteX8" fmla="*/ 0 w 4073831"/>
              <a:gd name="connsiteY8" fmla="*/ 24921 h 509977"/>
              <a:gd name="connsiteX0" fmla="*/ 23125 w 4096956"/>
              <a:gd name="connsiteY0" fmla="*/ 24921 h 509977"/>
              <a:gd name="connsiteX1" fmla="*/ 1406197 w 4096956"/>
              <a:gd name="connsiteY1" fmla="*/ 28197 h 509977"/>
              <a:gd name="connsiteX2" fmla="*/ 3261213 w 4096956"/>
              <a:gd name="connsiteY2" fmla="*/ 28197 h 509977"/>
              <a:gd name="connsiteX3" fmla="*/ 4044518 w 4096956"/>
              <a:gd name="connsiteY3" fmla="*/ 24921 h 509977"/>
              <a:gd name="connsiteX4" fmla="*/ 4044518 w 4096956"/>
              <a:gd name="connsiteY4" fmla="*/ 444427 h 509977"/>
              <a:gd name="connsiteX5" fmla="*/ 2199330 w 4096956"/>
              <a:gd name="connsiteY5" fmla="*/ 509977 h 509977"/>
              <a:gd name="connsiteX6" fmla="*/ 481965 w 4096956"/>
              <a:gd name="connsiteY6" fmla="*/ 490312 h 509977"/>
              <a:gd name="connsiteX7" fmla="*/ 62454 w 4096956"/>
              <a:gd name="connsiteY7" fmla="*/ 355936 h 509977"/>
              <a:gd name="connsiteX8" fmla="*/ 23125 w 4096956"/>
              <a:gd name="connsiteY8" fmla="*/ 24921 h 509977"/>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75382 h 511277"/>
              <a:gd name="connsiteX1" fmla="*/ 1385377 w 4076136"/>
              <a:gd name="connsiteY1" fmla="*/ 29497 h 511277"/>
              <a:gd name="connsiteX2" fmla="*/ 2312884 w 4076136"/>
              <a:gd name="connsiteY2" fmla="*/ 0 h 511277"/>
              <a:gd name="connsiteX3" fmla="*/ 3240393 w 4076136"/>
              <a:gd name="connsiteY3" fmla="*/ 29497 h 511277"/>
              <a:gd name="connsiteX4" fmla="*/ 4023698 w 4076136"/>
              <a:gd name="connsiteY4" fmla="*/ 26221 h 511277"/>
              <a:gd name="connsiteX5" fmla="*/ 4023698 w 4076136"/>
              <a:gd name="connsiteY5" fmla="*/ 445727 h 511277"/>
              <a:gd name="connsiteX6" fmla="*/ 2178510 w 4076136"/>
              <a:gd name="connsiteY6" fmla="*/ 511277 h 511277"/>
              <a:gd name="connsiteX7" fmla="*/ 461145 w 4076136"/>
              <a:gd name="connsiteY7" fmla="*/ 491612 h 511277"/>
              <a:gd name="connsiteX8" fmla="*/ 41634 w 4076136"/>
              <a:gd name="connsiteY8" fmla="*/ 357236 h 511277"/>
              <a:gd name="connsiteX9" fmla="*/ 90795 w 4076136"/>
              <a:gd name="connsiteY9" fmla="*/ 75382 h 511277"/>
              <a:gd name="connsiteX0" fmla="*/ 90795 w 4076136"/>
              <a:gd name="connsiteY0" fmla="*/ 75382 h 533399"/>
              <a:gd name="connsiteX1" fmla="*/ 1385377 w 4076136"/>
              <a:gd name="connsiteY1" fmla="*/ 29497 h 533399"/>
              <a:gd name="connsiteX2" fmla="*/ 2312884 w 4076136"/>
              <a:gd name="connsiteY2" fmla="*/ 0 h 533399"/>
              <a:gd name="connsiteX3" fmla="*/ 3240393 w 4076136"/>
              <a:gd name="connsiteY3" fmla="*/ 29497 h 533399"/>
              <a:gd name="connsiteX4" fmla="*/ 4023698 w 4076136"/>
              <a:gd name="connsiteY4" fmla="*/ 26221 h 533399"/>
              <a:gd name="connsiteX5" fmla="*/ 4023698 w 4076136"/>
              <a:gd name="connsiteY5" fmla="*/ 445727 h 533399"/>
              <a:gd name="connsiteX6" fmla="*/ 2942149 w 4076136"/>
              <a:gd name="connsiteY6" fmla="*/ 530942 h 533399"/>
              <a:gd name="connsiteX7" fmla="*/ 2178510 w 4076136"/>
              <a:gd name="connsiteY7" fmla="*/ 511277 h 533399"/>
              <a:gd name="connsiteX8" fmla="*/ 461145 w 4076136"/>
              <a:gd name="connsiteY8" fmla="*/ 491612 h 533399"/>
              <a:gd name="connsiteX9" fmla="*/ 41634 w 4076136"/>
              <a:gd name="connsiteY9" fmla="*/ 357236 h 533399"/>
              <a:gd name="connsiteX10" fmla="*/ 90795 w 4076136"/>
              <a:gd name="connsiteY10" fmla="*/ 75382 h 533399"/>
              <a:gd name="connsiteX0" fmla="*/ 90795 w 4076136"/>
              <a:gd name="connsiteY0" fmla="*/ 75382 h 541464"/>
              <a:gd name="connsiteX1" fmla="*/ 1385377 w 4076136"/>
              <a:gd name="connsiteY1" fmla="*/ 29497 h 541464"/>
              <a:gd name="connsiteX2" fmla="*/ 2312884 w 4076136"/>
              <a:gd name="connsiteY2" fmla="*/ 0 h 541464"/>
              <a:gd name="connsiteX3" fmla="*/ 3240393 w 4076136"/>
              <a:gd name="connsiteY3" fmla="*/ 29497 h 541464"/>
              <a:gd name="connsiteX4" fmla="*/ 4023698 w 4076136"/>
              <a:gd name="connsiteY4" fmla="*/ 26221 h 541464"/>
              <a:gd name="connsiteX5" fmla="*/ 4023698 w 4076136"/>
              <a:gd name="connsiteY5" fmla="*/ 445727 h 541464"/>
              <a:gd name="connsiteX6" fmla="*/ 2942149 w 4076136"/>
              <a:gd name="connsiteY6" fmla="*/ 530942 h 541464"/>
              <a:gd name="connsiteX7" fmla="*/ 1706562 w 4076136"/>
              <a:gd name="connsiteY7" fmla="*/ 540773 h 541464"/>
              <a:gd name="connsiteX8" fmla="*/ 461145 w 4076136"/>
              <a:gd name="connsiteY8" fmla="*/ 491612 h 541464"/>
              <a:gd name="connsiteX9" fmla="*/ 41634 w 4076136"/>
              <a:gd name="connsiteY9" fmla="*/ 357236 h 541464"/>
              <a:gd name="connsiteX10" fmla="*/ 90795 w 4076136"/>
              <a:gd name="connsiteY10" fmla="*/ 75382 h 54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76136" h="541464">
                <a:moveTo>
                  <a:pt x="90795" y="75382"/>
                </a:moveTo>
                <a:cubicBezTo>
                  <a:pt x="90795" y="17459"/>
                  <a:pt x="1327454" y="29497"/>
                  <a:pt x="1385377" y="29497"/>
                </a:cubicBezTo>
                <a:cubicBezTo>
                  <a:pt x="1704378" y="29497"/>
                  <a:pt x="1993883" y="0"/>
                  <a:pt x="2312884" y="0"/>
                </a:cubicBezTo>
                <a:lnTo>
                  <a:pt x="3240393" y="29497"/>
                </a:lnTo>
                <a:cubicBezTo>
                  <a:pt x="3298316" y="29497"/>
                  <a:pt x="3797556" y="-12038"/>
                  <a:pt x="4023698" y="26221"/>
                </a:cubicBezTo>
                <a:cubicBezTo>
                  <a:pt x="4023698" y="166056"/>
                  <a:pt x="4141685" y="178072"/>
                  <a:pt x="4023698" y="445727"/>
                </a:cubicBezTo>
                <a:cubicBezTo>
                  <a:pt x="3838524" y="524931"/>
                  <a:pt x="3249680" y="520017"/>
                  <a:pt x="2942149" y="530942"/>
                </a:cubicBezTo>
                <a:cubicBezTo>
                  <a:pt x="2634618" y="541867"/>
                  <a:pt x="2115146" y="542412"/>
                  <a:pt x="1706562" y="540773"/>
                </a:cubicBezTo>
                <a:lnTo>
                  <a:pt x="461145" y="491612"/>
                </a:lnTo>
                <a:cubicBezTo>
                  <a:pt x="403222" y="491612"/>
                  <a:pt x="-76353" y="533146"/>
                  <a:pt x="41634" y="357236"/>
                </a:cubicBezTo>
                <a:cubicBezTo>
                  <a:pt x="-79631" y="197737"/>
                  <a:pt x="103905" y="185720"/>
                  <a:pt x="90795" y="75382"/>
                </a:cubicBezTo>
                <a:close/>
              </a:path>
            </a:pathLst>
          </a:custGeom>
          <a:gradFill flip="none" rotWithShape="1">
            <a:gsLst>
              <a:gs pos="0">
                <a:schemeClr val="accent5">
                  <a:lumMod val="50000"/>
                </a:schemeClr>
              </a:gs>
              <a:gs pos="100000">
                <a:schemeClr val="accent5">
                  <a:lumMod val="50000"/>
                </a:schemeClr>
              </a:gs>
              <a:gs pos="26000">
                <a:schemeClr val="accent5">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373333" y="2439971"/>
            <a:ext cx="6629604" cy="1477328"/>
          </a:xfrm>
          <a:prstGeom prst="rect">
            <a:avLst/>
          </a:prstGeom>
        </p:spPr>
        <p:txBody>
          <a:bodyPr wrap="square">
            <a:spAutoFit/>
          </a:bodyPr>
          <a:lstStyle/>
          <a:p>
            <a:r>
              <a:rPr lang="en-US" dirty="0"/>
              <a:t>When you ask most people to list the popular kids in high school, they probably fill the list with athletes, cheerleaders, and other extroverted types. It is the introverted academic achievers who get overlooked. But according to Susan Cain, in </a:t>
            </a:r>
            <a:r>
              <a:rPr lang="en-US" i="1" dirty="0"/>
              <a:t>Quiet: The Power of Introverts in a World that Can’t Stop Talking</a:t>
            </a:r>
            <a:r>
              <a:rPr lang="en-US" dirty="0"/>
              <a:t>, </a:t>
            </a:r>
          </a:p>
        </p:txBody>
      </p:sp>
      <p:sp>
        <p:nvSpPr>
          <p:cNvPr id="21" name="Rectangle 20"/>
          <p:cNvSpPr/>
          <p:nvPr/>
        </p:nvSpPr>
        <p:spPr>
          <a:xfrm>
            <a:off x="1373334" y="4054396"/>
            <a:ext cx="6480448" cy="646331"/>
          </a:xfrm>
          <a:prstGeom prst="rect">
            <a:avLst/>
          </a:prstGeom>
        </p:spPr>
        <p:txBody>
          <a:bodyPr wrap="square">
            <a:spAutoFit/>
          </a:bodyPr>
          <a:lstStyle/>
          <a:p>
            <a:r>
              <a:rPr lang="en-US" b="1" dirty="0">
                <a:solidFill>
                  <a:schemeClr val="accent4"/>
                </a:solidFill>
                <a:cs typeface="Times New Roman" charset="0"/>
              </a:rPr>
              <a:t>mainstream American culture celebrates extroverts, making them more familiar and popular than introverts (182-3). </a:t>
            </a:r>
            <a:endParaRPr lang="en-US" b="1" dirty="0">
              <a:solidFill>
                <a:schemeClr val="accent4"/>
              </a:solidFill>
            </a:endParaRPr>
          </a:p>
        </p:txBody>
      </p:sp>
      <p:sp>
        <p:nvSpPr>
          <p:cNvPr id="22" name="Rectangle 21"/>
          <p:cNvSpPr/>
          <p:nvPr/>
        </p:nvSpPr>
        <p:spPr>
          <a:xfrm>
            <a:off x="1373333" y="4837824"/>
            <a:ext cx="6629603" cy="923330"/>
          </a:xfrm>
          <a:prstGeom prst="rect">
            <a:avLst/>
          </a:prstGeom>
        </p:spPr>
        <p:txBody>
          <a:bodyPr wrap="square">
            <a:spAutoFit/>
          </a:bodyPr>
          <a:lstStyle/>
          <a:p>
            <a:r>
              <a:rPr lang="en-US" dirty="0">
                <a:cs typeface="Times New Roman" charset="0"/>
              </a:rPr>
              <a:t>As with anything, we tend to forget, or even worse, to fear things we aren’t familiar with or don’t understand, and American families feel threatened by introverts or cultures that place value on introversion.</a:t>
            </a:r>
          </a:p>
        </p:txBody>
      </p:sp>
      <p:pic>
        <p:nvPicPr>
          <p:cNvPr id="24" name="Picture 2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6078" y="2021679"/>
            <a:ext cx="3219540" cy="4163939"/>
          </a:xfrm>
          <a:prstGeom prst="rect">
            <a:avLst/>
          </a:prstGeom>
          <a:solidFill>
            <a:srgbClr val="FFFFFF">
              <a:shade val="85000"/>
            </a:srgbClr>
          </a:solidFill>
          <a:ln w="88900" cap="sq">
            <a:noFill/>
            <a:miter lim="800000"/>
          </a:ln>
          <a:effectLst>
            <a:outerShdw blurRad="50800" dist="38100" dir="2700000" algn="tl" rotWithShape="0">
              <a:prstClr val="black">
                <a:alpha val="40000"/>
              </a:prstClr>
            </a:outerShdw>
          </a:effectLst>
        </p:spPr>
      </p:pic>
      <p:pic>
        <p:nvPicPr>
          <p:cNvPr id="28" name="Picture 27" descr="Screen Clipping"/>
          <p:cNvPicPr>
            <a:picLocks noChangeAspect="1"/>
          </p:cNvPicPr>
          <p:nvPr/>
        </p:nvPicPr>
        <p:blipFill rotWithShape="1">
          <a:blip r:embed="rId3">
            <a:extLst>
              <a:ext uri="{28A0092B-C50C-407E-A947-70E740481C1C}">
                <a14:useLocalDpi xmlns:a14="http://schemas.microsoft.com/office/drawing/2010/main" val="0"/>
              </a:ext>
            </a:extLst>
          </a:blip>
          <a:srcRect l="940" r="820"/>
          <a:stretch/>
        </p:blipFill>
        <p:spPr>
          <a:xfrm>
            <a:off x="954350" y="2391463"/>
            <a:ext cx="7235301" cy="3581193"/>
          </a:xfrm>
          <a:prstGeom prst="rect">
            <a:avLst/>
          </a:prstGeom>
          <a:effectLst>
            <a:outerShdw blurRad="50800" dist="38100" dir="2700000" algn="tl" rotWithShape="0">
              <a:prstClr val="black">
                <a:alpha val="40000"/>
              </a:prstClr>
            </a:outerShdw>
          </a:effectLst>
        </p:spPr>
      </p:pic>
      <p:sp>
        <p:nvSpPr>
          <p:cNvPr id="25" name="Double Bracket 24"/>
          <p:cNvSpPr/>
          <p:nvPr/>
        </p:nvSpPr>
        <p:spPr>
          <a:xfrm>
            <a:off x="1414636" y="3074984"/>
            <a:ext cx="6314728" cy="2224980"/>
          </a:xfrm>
          <a:prstGeom prst="bracketPair">
            <a:avLst>
              <a:gd name="adj" fmla="val 5410"/>
            </a:avLst>
          </a:prstGeom>
          <a:solidFill>
            <a:schemeClr val="accent1">
              <a:lumMod val="20000"/>
              <a:lumOff val="80000"/>
              <a:alpha val="10000"/>
            </a:schemeClr>
          </a:solidFill>
          <a:ln>
            <a:solidFill>
              <a:schemeClr val="accent1"/>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pic>
        <p:nvPicPr>
          <p:cNvPr id="2" name="Picture 1"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1561" y="194238"/>
            <a:ext cx="1450123" cy="2152480"/>
          </a:xfrm>
          <a:prstGeom prst="rect">
            <a:avLst/>
          </a:prstGeom>
        </p:spPr>
      </p:pic>
    </p:spTree>
    <p:extLst>
      <p:ext uri="{BB962C8B-B14F-4D97-AF65-F5344CB8AC3E}">
        <p14:creationId xmlns:p14="http://schemas.microsoft.com/office/powerpoint/2010/main" val="334108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par>
                                <p:cTn id="8" presetID="1" presetClass="entr" presetSubtype="0" fill="hold" grpId="0" nodeType="withEffect">
                                  <p:stCondLst>
                                    <p:cond delay="0"/>
                                  </p:stCondLst>
                                  <p:iterate type="lt">
                                    <p:tmAbs val="10"/>
                                  </p:iterate>
                                  <p:childTnLst>
                                    <p:set>
                                      <p:cBhvr>
                                        <p:cTn id="9" dur="1" fill="hold">
                                          <p:stCondLst>
                                            <p:cond delay="0"/>
                                          </p:stCondLst>
                                        </p:cTn>
                                        <p:tgtEl>
                                          <p:spTgt spid="2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0" nodeType="clickEffect">
                                  <p:stCondLst>
                                    <p:cond delay="0"/>
                                  </p:stCondLst>
                                  <p:childTnLst>
                                    <p:animEffect transition="out" filter="fade">
                                      <p:cBhvr>
                                        <p:cTn id="13" dur="1000"/>
                                        <p:tgtEl>
                                          <p:spTgt spid="17"/>
                                        </p:tgtEl>
                                      </p:cBhvr>
                                    </p:animEffect>
                                    <p:set>
                                      <p:cBhvr>
                                        <p:cTn id="14" dur="1" fill="hold">
                                          <p:stCondLst>
                                            <p:cond delay="999"/>
                                          </p:stCondLst>
                                        </p:cTn>
                                        <p:tgtEl>
                                          <p:spTgt spid="17"/>
                                        </p:tgtEl>
                                        <p:attrNameLst>
                                          <p:attrName>style.visibility</p:attrName>
                                        </p:attrNameLst>
                                      </p:cBhvr>
                                      <p:to>
                                        <p:strVal val="hidden"/>
                                      </p:to>
                                    </p:set>
                                  </p:childTnLst>
                                </p:cTn>
                              </p:par>
                              <p:par>
                                <p:cTn id="15" presetID="1" presetClass="entr" presetSubtype="0" fill="hold" grpId="0" nodeType="withEffect">
                                  <p:stCondLst>
                                    <p:cond delay="0"/>
                                  </p:stCondLst>
                                  <p:iterate type="lt">
                                    <p:tmAbs val="10"/>
                                  </p:iterate>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1000"/>
                                        <p:tgtEl>
                                          <p:spTgt spid="4"/>
                                        </p:tgtEl>
                                      </p:cBhvr>
                                    </p:animEffect>
                                    <p:set>
                                      <p:cBhvr>
                                        <p:cTn id="21" dur="1" fill="hold">
                                          <p:stCondLst>
                                            <p:cond delay="999"/>
                                          </p:stCondLst>
                                        </p:cTn>
                                        <p:tgtEl>
                                          <p:spTgt spid="4"/>
                                        </p:tgtEl>
                                        <p:attrNameLst>
                                          <p:attrName>style.visibility</p:attrName>
                                        </p:attrNameLst>
                                      </p:cBhvr>
                                      <p:to>
                                        <p:strVal val="hidden"/>
                                      </p:to>
                                    </p:set>
                                  </p:childTnLst>
                                </p:cTn>
                              </p:par>
                              <p:par>
                                <p:cTn id="22" presetID="1" presetClass="entr" presetSubtype="0" fill="hold" grpId="0" nodeType="withEffect">
                                  <p:stCondLst>
                                    <p:cond delay="0"/>
                                  </p:stCondLst>
                                  <p:iterate type="lt">
                                    <p:tmAbs val="10"/>
                                  </p:iterate>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xit" presetSubtype="10" fill="hold" grpId="1" nodeType="clickEffect">
                                  <p:stCondLst>
                                    <p:cond delay="0"/>
                                  </p:stCondLst>
                                  <p:iterate type="lt">
                                    <p:tmPct val="0"/>
                                  </p:iterate>
                                  <p:childTnLst>
                                    <p:animEffect transition="out" filter="randombar(horizontal)">
                                      <p:cBhvr>
                                        <p:cTn id="27" dur="500"/>
                                        <p:tgtEl>
                                          <p:spTgt spid="20"/>
                                        </p:tgtEl>
                                      </p:cBhvr>
                                    </p:animEffect>
                                    <p:set>
                                      <p:cBhvr>
                                        <p:cTn id="28" dur="1" fill="hold">
                                          <p:stCondLst>
                                            <p:cond delay="499"/>
                                          </p:stCondLst>
                                        </p:cTn>
                                        <p:tgtEl>
                                          <p:spTgt spid="20"/>
                                        </p:tgtEl>
                                        <p:attrNameLst>
                                          <p:attrName>style.visibility</p:attrName>
                                        </p:attrNameLst>
                                      </p:cBhvr>
                                      <p:to>
                                        <p:strVal val="hidden"/>
                                      </p:to>
                                    </p:set>
                                  </p:childTnLst>
                                </p:cTn>
                              </p:par>
                              <p:par>
                                <p:cTn id="29" presetID="14" presetClass="exit" presetSubtype="10" fill="hold" grpId="1" nodeType="withEffect">
                                  <p:stCondLst>
                                    <p:cond delay="0"/>
                                  </p:stCondLst>
                                  <p:iterate type="lt">
                                    <p:tmPct val="0"/>
                                  </p:iterate>
                                  <p:childTnLst>
                                    <p:animEffect transition="out" filter="randombar(horizontal)">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par>
                                <p:cTn id="32" presetID="14" presetClass="exit" presetSubtype="10" fill="hold" grpId="1" nodeType="withEffect">
                                  <p:stCondLst>
                                    <p:cond delay="0"/>
                                  </p:stCondLst>
                                  <p:iterate type="lt">
                                    <p:tmPct val="0"/>
                                  </p:iterate>
                                  <p:childTnLst>
                                    <p:animEffect transition="out" filter="randombar(horizontal)">
                                      <p:cBhvr>
                                        <p:cTn id="33" dur="500"/>
                                        <p:tgtEl>
                                          <p:spTgt spid="22"/>
                                        </p:tgtEl>
                                      </p:cBhvr>
                                    </p:animEffect>
                                    <p:set>
                                      <p:cBhvr>
                                        <p:cTn id="34" dur="1" fill="hold">
                                          <p:stCondLst>
                                            <p:cond delay="499"/>
                                          </p:stCondLst>
                                        </p:cTn>
                                        <p:tgtEl>
                                          <p:spTgt spid="22"/>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randombar(horizontal)">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randombar(horizontal)">
                                      <p:cBhvr>
                                        <p:cTn id="42" dur="500"/>
                                        <p:tgtEl>
                                          <p:spTgt spid="28"/>
                                        </p:tgtEl>
                                      </p:cBhvr>
                                    </p:animEffect>
                                  </p:childTnLst>
                                </p:cTn>
                              </p:par>
                              <p:par>
                                <p:cTn id="43" presetID="14" presetClass="exit" presetSubtype="10" fill="hold" nodeType="withEffect">
                                  <p:stCondLst>
                                    <p:cond delay="0"/>
                                  </p:stCondLst>
                                  <p:childTnLst>
                                    <p:animEffect transition="out" filter="randombar(horizontal)">
                                      <p:cBhvr>
                                        <p:cTn id="44" dur="500"/>
                                        <p:tgtEl>
                                          <p:spTgt spid="24"/>
                                        </p:tgtEl>
                                      </p:cBhvr>
                                    </p:animEffect>
                                    <p:set>
                                      <p:cBhvr>
                                        <p:cTn id="45" dur="1" fill="hold">
                                          <p:stCondLst>
                                            <p:cond delay="499"/>
                                          </p:stCondLst>
                                        </p:cTn>
                                        <p:tgtEl>
                                          <p:spTgt spid="2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0" grpId="0"/>
      <p:bldP spid="20" grpId="1"/>
      <p:bldP spid="21" grpId="0"/>
      <p:bldP spid="21" grpId="1"/>
      <p:bldP spid="22" grpId="0"/>
      <p:bldP spid="22" grpId="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Incorporate </a:t>
            </a:r>
            <a:r>
              <a:rPr lang="en-US" dirty="0" smtClean="0"/>
              <a:t>Information: Paraphrase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67034986"/>
              </p:ext>
            </p:extLst>
          </p:nvPr>
        </p:nvGraphicFramePr>
        <p:xfrm>
          <a:off x="1060881" y="2038117"/>
          <a:ext cx="7022238" cy="3817200"/>
        </p:xfrm>
        <a:graphic>
          <a:graphicData uri="http://schemas.openxmlformats.org/drawingml/2006/table">
            <a:tbl>
              <a:tblPr firstRow="1" bandRow="1">
                <a:tableStyleId>{2A488322-F2BA-4B5B-9748-0D474271808F}</a:tableStyleId>
              </a:tblPr>
              <a:tblGrid>
                <a:gridCol w="3724479"/>
                <a:gridCol w="3297759"/>
              </a:tblGrid>
              <a:tr h="799680">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Use paraphrase when you want to</a:t>
                      </a:r>
                      <a:r>
                        <a:rPr lang="en-US" baseline="0" dirty="0" smtClean="0">
                          <a:solidFill>
                            <a:schemeClr val="tx1"/>
                          </a:solidFill>
                        </a:rPr>
                        <a:t> use </a:t>
                      </a:r>
                      <a:r>
                        <a:rPr lang="en-US" dirty="0" smtClean="0">
                          <a:solidFill>
                            <a:schemeClr val="tx1"/>
                          </a:solidFill>
                        </a:rPr>
                        <a:t>most or all of the information from a short passage from a source.</a:t>
                      </a:r>
                    </a:p>
                  </a:txBody>
                  <a:tcPr anchor="ctr">
                    <a:solidFill>
                      <a:schemeClr val="accent1">
                        <a:lumMod val="20000"/>
                        <a:lumOff val="80000"/>
                      </a:schemeClr>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chemeClr val="tx1"/>
                        </a:solidFill>
                      </a:endParaRPr>
                    </a:p>
                  </a:txBody>
                  <a:tcPr anchor="ctr">
                    <a:solidFill>
                      <a:schemeClr val="accent1">
                        <a:lumMod val="20000"/>
                        <a:lumOff val="80000"/>
                      </a:schemeClr>
                    </a:solidFill>
                  </a:tcPr>
                </a:tc>
              </a:tr>
              <a:tr h="370840">
                <a:tc>
                  <a:txBody>
                    <a:bodyPr/>
                    <a:lstStyle/>
                    <a:p>
                      <a:r>
                        <a:rPr lang="en-US" dirty="0" smtClean="0"/>
                        <a:t>Change the language and style of a text to make the information of the source more useful to you.</a:t>
                      </a:r>
                    </a:p>
                  </a:txBody>
                  <a:tcPr/>
                </a:tc>
                <a:tc row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000000"/>
                        </a:solidFill>
                        <a:cs typeface="Times New Roman"/>
                      </a:endParaRPr>
                    </a:p>
                  </a:txBody>
                  <a:tcPr>
                    <a:noFill/>
                  </a:tcPr>
                </a:tc>
              </a:tr>
              <a:tr h="370840">
                <a:tc>
                  <a:txBody>
                    <a:bodyPr/>
                    <a:lstStyle/>
                    <a:p>
                      <a:r>
                        <a:rPr lang="en-US" dirty="0" smtClean="0"/>
                        <a:t>Use paraphrase when you want to include WHAT the original author said, but not HOW they said it.</a:t>
                      </a:r>
                    </a:p>
                  </a:txBody>
                  <a:tcPr/>
                </a:tc>
                <a:tc vMerge="1">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txBody>
                  <a:tcPr/>
                </a:tc>
              </a:tr>
              <a:tr h="370840">
                <a:tc>
                  <a:txBody>
                    <a:bodyPr/>
                    <a:lstStyle/>
                    <a:p>
                      <a:r>
                        <a:rPr lang="en-US" dirty="0" smtClean="0"/>
                        <a:t>Use paraphrase to make information fit better into your writing style or to clarify what the original author said for your readers.</a:t>
                      </a:r>
                    </a:p>
                  </a:txBody>
                  <a:tcPr/>
                </a:tc>
                <a:tc vMerge="1">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txBody>
                  <a:tcPr/>
                </a:tc>
              </a:tr>
            </a:tbl>
          </a:graphicData>
        </a:graphic>
      </p:graphicFrame>
      <p:grpSp>
        <p:nvGrpSpPr>
          <p:cNvPr id="3" name="Group 2"/>
          <p:cNvGrpSpPr/>
          <p:nvPr/>
        </p:nvGrpSpPr>
        <p:grpSpPr>
          <a:xfrm>
            <a:off x="4709160" y="3064320"/>
            <a:ext cx="3312160" cy="2842262"/>
            <a:chOff x="4709160" y="2931158"/>
            <a:chExt cx="3312160" cy="2842262"/>
          </a:xfrm>
        </p:grpSpPr>
        <p:pic>
          <p:nvPicPr>
            <p:cNvPr id="7" name="Picture 6"/>
            <p:cNvPicPr>
              <a:picLocks noChangeAspect="1"/>
            </p:cNvPicPr>
            <p:nvPr/>
          </p:nvPicPr>
          <p:blipFill rotWithShape="1">
            <a:blip r:embed="rId3"/>
            <a:srcRect l="19739" t="4961" r="39952" b="29283"/>
            <a:stretch/>
          </p:blipFill>
          <p:spPr>
            <a:xfrm>
              <a:off x="4798505" y="2931158"/>
              <a:ext cx="3222815" cy="2842262"/>
            </a:xfrm>
            <a:prstGeom prst="rect">
              <a:avLst/>
            </a:prstGeom>
          </p:spPr>
        </p:pic>
        <p:sp>
          <p:nvSpPr>
            <p:cNvPr id="8" name="Rounded Rectangle 7"/>
            <p:cNvSpPr/>
            <p:nvPr/>
          </p:nvSpPr>
          <p:spPr>
            <a:xfrm>
              <a:off x="4709160" y="3835400"/>
              <a:ext cx="2280920" cy="1013459"/>
            </a:xfrm>
            <a:prstGeom prst="roundRect">
              <a:avLst>
                <a:gd name="adj" fmla="val 39821"/>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72405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p:nvPr>
        </p:nvSpPr>
        <p:spPr/>
        <p:txBody>
          <a:bodyPr>
            <a:normAutofit fontScale="90000"/>
          </a:bodyPr>
          <a:lstStyle/>
          <a:p>
            <a:pPr algn="l"/>
            <a:r>
              <a:rPr lang="en-US" dirty="0" smtClean="0"/>
              <a:t>Incorporate Information: Paraphrase</a:t>
            </a:r>
            <a:endParaRPr lang="en-US" dirty="0"/>
          </a:p>
        </p:txBody>
      </p:sp>
      <p:sp>
        <p:nvSpPr>
          <p:cNvPr id="4" name="Rounded Rectangle 1"/>
          <p:cNvSpPr/>
          <p:nvPr/>
        </p:nvSpPr>
        <p:spPr>
          <a:xfrm>
            <a:off x="1373334" y="4961848"/>
            <a:ext cx="6480448" cy="1037337"/>
          </a:xfrm>
          <a:custGeom>
            <a:avLst/>
            <a:gdLst>
              <a:gd name="connsiteX0" fmla="*/ 0 w 3888419"/>
              <a:gd name="connsiteY0" fmla="*/ 118371 h 710214"/>
              <a:gd name="connsiteX1" fmla="*/ 118371 w 3888419"/>
              <a:gd name="connsiteY1" fmla="*/ 0 h 710214"/>
              <a:gd name="connsiteX2" fmla="*/ 3770048 w 3888419"/>
              <a:gd name="connsiteY2" fmla="*/ 0 h 710214"/>
              <a:gd name="connsiteX3" fmla="*/ 3888419 w 3888419"/>
              <a:gd name="connsiteY3" fmla="*/ 118371 h 710214"/>
              <a:gd name="connsiteX4" fmla="*/ 3888419 w 3888419"/>
              <a:gd name="connsiteY4" fmla="*/ 591843 h 710214"/>
              <a:gd name="connsiteX5" fmla="*/ 3770048 w 3888419"/>
              <a:gd name="connsiteY5" fmla="*/ 710214 h 710214"/>
              <a:gd name="connsiteX6" fmla="*/ 118371 w 3888419"/>
              <a:gd name="connsiteY6" fmla="*/ 710214 h 710214"/>
              <a:gd name="connsiteX7" fmla="*/ 0 w 3888419"/>
              <a:gd name="connsiteY7" fmla="*/ 591843 h 710214"/>
              <a:gd name="connsiteX8" fmla="*/ 0 w 3888419"/>
              <a:gd name="connsiteY8"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118371 w 3888419"/>
              <a:gd name="connsiteY7" fmla="*/ 710214 h 710214"/>
              <a:gd name="connsiteX8" fmla="*/ 0 w 3888419"/>
              <a:gd name="connsiteY8" fmla="*/ 591843 h 710214"/>
              <a:gd name="connsiteX9" fmla="*/ 0 w 3888419"/>
              <a:gd name="connsiteY9"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0 w 3888419"/>
              <a:gd name="connsiteY9" fmla="*/ 591843 h 710214"/>
              <a:gd name="connsiteX10" fmla="*/ 0 w 3888419"/>
              <a:gd name="connsiteY10"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35511 w 3888419"/>
              <a:gd name="connsiteY9" fmla="*/ 361023 h 710214"/>
              <a:gd name="connsiteX10" fmla="*/ 0 w 3888419"/>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70048 w 3915052"/>
              <a:gd name="connsiteY3" fmla="*/ 0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52293 w 3915052"/>
              <a:gd name="connsiteY3" fmla="*/ 8877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09494 h 701337"/>
              <a:gd name="connsiteX1" fmla="*/ 1032771 w 3915052"/>
              <a:gd name="connsiteY1" fmla="*/ 35511 h 701337"/>
              <a:gd name="connsiteX2" fmla="*/ 1651247 w 3915052"/>
              <a:gd name="connsiteY2" fmla="*/ 8879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15052"/>
              <a:gd name="connsiteY0" fmla="*/ 109494 h 701337"/>
              <a:gd name="connsiteX1" fmla="*/ 1032771 w 3915052"/>
              <a:gd name="connsiteY1" fmla="*/ 35511 h 701337"/>
              <a:gd name="connsiteX2" fmla="*/ 2574524 w 3915052"/>
              <a:gd name="connsiteY2" fmla="*/ 53267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127249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73983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1"/>
              <a:gd name="connsiteX1" fmla="*/ 1041649 w 3923930"/>
              <a:gd name="connsiteY1" fmla="*/ 40454 h 706281"/>
              <a:gd name="connsiteX2" fmla="*/ 2583402 w 3923930"/>
              <a:gd name="connsiteY2" fmla="*/ 58210 h 706281"/>
              <a:gd name="connsiteX3" fmla="*/ 3761171 w 3923930"/>
              <a:gd name="connsiteY3" fmla="*/ 4943 h 706281"/>
              <a:gd name="connsiteX4" fmla="*/ 3923930 w 3923930"/>
              <a:gd name="connsiteY4" fmla="*/ 363012 h 706281"/>
              <a:gd name="connsiteX5" fmla="*/ 3897297 w 3923930"/>
              <a:gd name="connsiteY5" fmla="*/ 587909 h 706281"/>
              <a:gd name="connsiteX6" fmla="*/ 3778926 w 3923930"/>
              <a:gd name="connsiteY6" fmla="*/ 706280 h 706281"/>
              <a:gd name="connsiteX7" fmla="*/ 2423605 w 3923930"/>
              <a:gd name="connsiteY7" fmla="*/ 706281 h 706281"/>
              <a:gd name="connsiteX8" fmla="*/ 73983 w 3923930"/>
              <a:gd name="connsiteY8" fmla="*/ 706280 h 706281"/>
              <a:gd name="connsiteX9" fmla="*/ 44389 w 3923930"/>
              <a:gd name="connsiteY9" fmla="*/ 357089 h 706281"/>
              <a:gd name="connsiteX10" fmla="*/ 0 w 3923930"/>
              <a:gd name="connsiteY10" fmla="*/ 25660 h 706281"/>
              <a:gd name="connsiteX0" fmla="*/ 0 w 3897297"/>
              <a:gd name="connsiteY0" fmla="*/ 25660 h 706281"/>
              <a:gd name="connsiteX1" fmla="*/ 1041649 w 3897297"/>
              <a:gd name="connsiteY1" fmla="*/ 40454 h 706281"/>
              <a:gd name="connsiteX2" fmla="*/ 2583402 w 3897297"/>
              <a:gd name="connsiteY2" fmla="*/ 58210 h 706281"/>
              <a:gd name="connsiteX3" fmla="*/ 3761171 w 3897297"/>
              <a:gd name="connsiteY3" fmla="*/ 4943 h 706281"/>
              <a:gd name="connsiteX4" fmla="*/ 3826275 w 3897297"/>
              <a:gd name="connsiteY4" fmla="*/ 78927 h 706281"/>
              <a:gd name="connsiteX5" fmla="*/ 3897297 w 3897297"/>
              <a:gd name="connsiteY5" fmla="*/ 587909 h 706281"/>
              <a:gd name="connsiteX6" fmla="*/ 3778926 w 3897297"/>
              <a:gd name="connsiteY6" fmla="*/ 706280 h 706281"/>
              <a:gd name="connsiteX7" fmla="*/ 2423605 w 3897297"/>
              <a:gd name="connsiteY7" fmla="*/ 706281 h 706281"/>
              <a:gd name="connsiteX8" fmla="*/ 73983 w 3897297"/>
              <a:gd name="connsiteY8" fmla="*/ 706280 h 706281"/>
              <a:gd name="connsiteX9" fmla="*/ 44389 w 3897297"/>
              <a:gd name="connsiteY9" fmla="*/ 357089 h 706281"/>
              <a:gd name="connsiteX10" fmla="*/ 0 w 3897297"/>
              <a:gd name="connsiteY10" fmla="*/ 25660 h 706281"/>
              <a:gd name="connsiteX0" fmla="*/ 0 w 3870664"/>
              <a:gd name="connsiteY0" fmla="*/ 25660 h 721167"/>
              <a:gd name="connsiteX1" fmla="*/ 1041649 w 3870664"/>
              <a:gd name="connsiteY1" fmla="*/ 40454 h 721167"/>
              <a:gd name="connsiteX2" fmla="*/ 2583402 w 3870664"/>
              <a:gd name="connsiteY2" fmla="*/ 58210 h 721167"/>
              <a:gd name="connsiteX3" fmla="*/ 3761171 w 3870664"/>
              <a:gd name="connsiteY3" fmla="*/ 4943 h 721167"/>
              <a:gd name="connsiteX4" fmla="*/ 3826275 w 3870664"/>
              <a:gd name="connsiteY4" fmla="*/ 78927 h 721167"/>
              <a:gd name="connsiteX5" fmla="*/ 3870664 w 3870664"/>
              <a:gd name="connsiteY5" fmla="*/ 685564 h 721167"/>
              <a:gd name="connsiteX6" fmla="*/ 3778926 w 3870664"/>
              <a:gd name="connsiteY6" fmla="*/ 706280 h 721167"/>
              <a:gd name="connsiteX7" fmla="*/ 2423605 w 3870664"/>
              <a:gd name="connsiteY7" fmla="*/ 706281 h 721167"/>
              <a:gd name="connsiteX8" fmla="*/ 73983 w 3870664"/>
              <a:gd name="connsiteY8" fmla="*/ 706280 h 721167"/>
              <a:gd name="connsiteX9" fmla="*/ 44389 w 3870664"/>
              <a:gd name="connsiteY9" fmla="*/ 357089 h 721167"/>
              <a:gd name="connsiteX10" fmla="*/ 0 w 3870664"/>
              <a:gd name="connsiteY10" fmla="*/ 25660 h 721167"/>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2423605 w 3870664"/>
              <a:gd name="connsiteY7" fmla="*/ 706281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162760 w 3870664"/>
              <a:gd name="connsiteY8" fmla="*/ 697403 h 715406"/>
              <a:gd name="connsiteX9" fmla="*/ 44389 w 3870664"/>
              <a:gd name="connsiteY9" fmla="*/ 357089 h 715406"/>
              <a:gd name="connsiteX10" fmla="*/ 0 w 3870664"/>
              <a:gd name="connsiteY10" fmla="*/ 25660 h 715406"/>
              <a:gd name="connsiteX0" fmla="*/ 26632 w 3826275"/>
              <a:gd name="connsiteY0" fmla="*/ 38472 h 710463"/>
              <a:gd name="connsiteX1" fmla="*/ 997260 w 3826275"/>
              <a:gd name="connsiteY1" fmla="*/ 35511 h 710463"/>
              <a:gd name="connsiteX2" fmla="*/ 2539013 w 3826275"/>
              <a:gd name="connsiteY2" fmla="*/ 53267 h 710463"/>
              <a:gd name="connsiteX3" fmla="*/ 3716782 w 3826275"/>
              <a:gd name="connsiteY3" fmla="*/ 0 h 710463"/>
              <a:gd name="connsiteX4" fmla="*/ 3781886 w 3826275"/>
              <a:gd name="connsiteY4" fmla="*/ 73984 h 710463"/>
              <a:gd name="connsiteX5" fmla="*/ 3826275 w 3826275"/>
              <a:gd name="connsiteY5" fmla="*/ 680621 h 710463"/>
              <a:gd name="connsiteX6" fmla="*/ 2722483 w 3826275"/>
              <a:gd name="connsiteY6" fmla="*/ 683581 h 710463"/>
              <a:gd name="connsiteX7" fmla="*/ 914400 w 3826275"/>
              <a:gd name="connsiteY7" fmla="*/ 683583 h 710463"/>
              <a:gd name="connsiteX8" fmla="*/ 118371 w 3826275"/>
              <a:gd name="connsiteY8" fmla="*/ 692460 h 710463"/>
              <a:gd name="connsiteX9" fmla="*/ 0 w 3826275"/>
              <a:gd name="connsiteY9" fmla="*/ 352146 h 710463"/>
              <a:gd name="connsiteX10" fmla="*/ 26632 w 3826275"/>
              <a:gd name="connsiteY10" fmla="*/ 38472 h 710463"/>
              <a:gd name="connsiteX0" fmla="*/ 26632 w 3826275"/>
              <a:gd name="connsiteY0" fmla="*/ 29844 h 701835"/>
              <a:gd name="connsiteX1" fmla="*/ 997260 w 3826275"/>
              <a:gd name="connsiteY1" fmla="*/ 26883 h 701835"/>
              <a:gd name="connsiteX2" fmla="*/ 2539013 w 3826275"/>
              <a:gd name="connsiteY2" fmla="*/ 44639 h 701835"/>
              <a:gd name="connsiteX3" fmla="*/ 3569298 w 3826275"/>
              <a:gd name="connsiteY3" fmla="*/ 1204 h 701835"/>
              <a:gd name="connsiteX4" fmla="*/ 3781886 w 3826275"/>
              <a:gd name="connsiteY4" fmla="*/ 65356 h 701835"/>
              <a:gd name="connsiteX5" fmla="*/ 3826275 w 3826275"/>
              <a:gd name="connsiteY5" fmla="*/ 671993 h 701835"/>
              <a:gd name="connsiteX6" fmla="*/ 2722483 w 3826275"/>
              <a:gd name="connsiteY6" fmla="*/ 674953 h 701835"/>
              <a:gd name="connsiteX7" fmla="*/ 914400 w 3826275"/>
              <a:gd name="connsiteY7" fmla="*/ 674955 h 701835"/>
              <a:gd name="connsiteX8" fmla="*/ 118371 w 3826275"/>
              <a:gd name="connsiteY8" fmla="*/ 683832 h 701835"/>
              <a:gd name="connsiteX9" fmla="*/ 0 w 3826275"/>
              <a:gd name="connsiteY9" fmla="*/ 343518 h 701835"/>
              <a:gd name="connsiteX10" fmla="*/ 26632 w 3826275"/>
              <a:gd name="connsiteY10" fmla="*/ 29844 h 701835"/>
              <a:gd name="connsiteX0" fmla="*/ 26632 w 3831047"/>
              <a:gd name="connsiteY0" fmla="*/ 29844 h 701835"/>
              <a:gd name="connsiteX1" fmla="*/ 997260 w 3831047"/>
              <a:gd name="connsiteY1" fmla="*/ 26883 h 701835"/>
              <a:gd name="connsiteX2" fmla="*/ 2539013 w 3831047"/>
              <a:gd name="connsiteY2" fmla="*/ 44639 h 701835"/>
              <a:gd name="connsiteX3" fmla="*/ 3569298 w 3831047"/>
              <a:gd name="connsiteY3" fmla="*/ 1204 h 701835"/>
              <a:gd name="connsiteX4" fmla="*/ 3831047 w 3831047"/>
              <a:gd name="connsiteY4" fmla="*/ 85021 h 701835"/>
              <a:gd name="connsiteX5" fmla="*/ 3826275 w 3831047"/>
              <a:gd name="connsiteY5" fmla="*/ 671993 h 701835"/>
              <a:gd name="connsiteX6" fmla="*/ 2722483 w 3831047"/>
              <a:gd name="connsiteY6" fmla="*/ 674953 h 701835"/>
              <a:gd name="connsiteX7" fmla="*/ 914400 w 3831047"/>
              <a:gd name="connsiteY7" fmla="*/ 674955 h 701835"/>
              <a:gd name="connsiteX8" fmla="*/ 118371 w 3831047"/>
              <a:gd name="connsiteY8" fmla="*/ 683832 h 701835"/>
              <a:gd name="connsiteX9" fmla="*/ 0 w 3831047"/>
              <a:gd name="connsiteY9" fmla="*/ 343518 h 701835"/>
              <a:gd name="connsiteX10" fmla="*/ 26632 w 3831047"/>
              <a:gd name="connsiteY10" fmla="*/ 29844 h 701835"/>
              <a:gd name="connsiteX0" fmla="*/ 26632 w 3831047"/>
              <a:gd name="connsiteY0" fmla="*/ 50588 h 722579"/>
              <a:gd name="connsiteX1" fmla="*/ 829620 w 3831047"/>
              <a:gd name="connsiteY1" fmla="*/ 1907 h 722579"/>
              <a:gd name="connsiteX2" fmla="*/ 2539013 w 3831047"/>
              <a:gd name="connsiteY2" fmla="*/ 6538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2649503 w 3831047"/>
              <a:gd name="connsiteY2" fmla="*/ 1204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1590741 w 3831047"/>
              <a:gd name="connsiteY2" fmla="*/ 25360 h 722579"/>
              <a:gd name="connsiteX3" fmla="*/ 2649503 w 3831047"/>
              <a:gd name="connsiteY3" fmla="*/ 12043 h 722579"/>
              <a:gd name="connsiteX4" fmla="*/ 3569298 w 3831047"/>
              <a:gd name="connsiteY4" fmla="*/ 21948 h 722579"/>
              <a:gd name="connsiteX5" fmla="*/ 3831047 w 3831047"/>
              <a:gd name="connsiteY5" fmla="*/ 105765 h 722579"/>
              <a:gd name="connsiteX6" fmla="*/ 3826275 w 3831047"/>
              <a:gd name="connsiteY6" fmla="*/ 692737 h 722579"/>
              <a:gd name="connsiteX7" fmla="*/ 2722483 w 3831047"/>
              <a:gd name="connsiteY7" fmla="*/ 695697 h 722579"/>
              <a:gd name="connsiteX8" fmla="*/ 914400 w 3831047"/>
              <a:gd name="connsiteY8" fmla="*/ 695699 h 722579"/>
              <a:gd name="connsiteX9" fmla="*/ 118371 w 3831047"/>
              <a:gd name="connsiteY9" fmla="*/ 704576 h 722579"/>
              <a:gd name="connsiteX10" fmla="*/ 0 w 3831047"/>
              <a:gd name="connsiteY10" fmla="*/ 364262 h 722579"/>
              <a:gd name="connsiteX11" fmla="*/ 26632 w 3831047"/>
              <a:gd name="connsiteY11" fmla="*/ 50588 h 722579"/>
              <a:gd name="connsiteX0" fmla="*/ 26632 w 3831047"/>
              <a:gd name="connsiteY0" fmla="*/ 51500 h 723491"/>
              <a:gd name="connsiteX1" fmla="*/ 829620 w 3831047"/>
              <a:gd name="connsiteY1" fmla="*/ 2819 h 723491"/>
              <a:gd name="connsiteX2" fmla="*/ 1590741 w 3831047"/>
              <a:gd name="connsiteY2" fmla="*/ 26272 h 723491"/>
              <a:gd name="connsiteX3" fmla="*/ 2649503 w 3831047"/>
              <a:gd name="connsiteY3" fmla="*/ 12955 h 723491"/>
              <a:gd name="connsiteX4" fmla="*/ 3489288 w 3831047"/>
              <a:gd name="connsiteY4" fmla="*/ 0 h 723491"/>
              <a:gd name="connsiteX5" fmla="*/ 3831047 w 3831047"/>
              <a:gd name="connsiteY5" fmla="*/ 106677 h 723491"/>
              <a:gd name="connsiteX6" fmla="*/ 3826275 w 3831047"/>
              <a:gd name="connsiteY6" fmla="*/ 693649 h 723491"/>
              <a:gd name="connsiteX7" fmla="*/ 2722483 w 3831047"/>
              <a:gd name="connsiteY7" fmla="*/ 696609 h 723491"/>
              <a:gd name="connsiteX8" fmla="*/ 914400 w 3831047"/>
              <a:gd name="connsiteY8" fmla="*/ 696611 h 723491"/>
              <a:gd name="connsiteX9" fmla="*/ 118371 w 3831047"/>
              <a:gd name="connsiteY9" fmla="*/ 705488 h 723491"/>
              <a:gd name="connsiteX10" fmla="*/ 0 w 3831047"/>
              <a:gd name="connsiteY10" fmla="*/ 365174 h 723491"/>
              <a:gd name="connsiteX11" fmla="*/ 26632 w 3831047"/>
              <a:gd name="connsiteY11" fmla="*/ 51500 h 723491"/>
              <a:gd name="connsiteX0" fmla="*/ 26632 w 3831047"/>
              <a:gd name="connsiteY0" fmla="*/ 60804 h 732795"/>
              <a:gd name="connsiteX1" fmla="*/ 829620 w 3831047"/>
              <a:gd name="connsiteY1" fmla="*/ 12123 h 732795"/>
              <a:gd name="connsiteX2" fmla="*/ 1590741 w 3831047"/>
              <a:gd name="connsiteY2" fmla="*/ 35576 h 732795"/>
              <a:gd name="connsiteX3" fmla="*/ 2649503 w 3831047"/>
              <a:gd name="connsiteY3" fmla="*/ 22259 h 732795"/>
              <a:gd name="connsiteX4" fmla="*/ 3489288 w 3831047"/>
              <a:gd name="connsiteY4" fmla="*/ 9304 h 732795"/>
              <a:gd name="connsiteX5" fmla="*/ 3831047 w 3831047"/>
              <a:gd name="connsiteY5" fmla="*/ 39781 h 732795"/>
              <a:gd name="connsiteX6" fmla="*/ 3826275 w 3831047"/>
              <a:gd name="connsiteY6" fmla="*/ 702953 h 732795"/>
              <a:gd name="connsiteX7" fmla="*/ 2722483 w 3831047"/>
              <a:gd name="connsiteY7" fmla="*/ 705913 h 732795"/>
              <a:gd name="connsiteX8" fmla="*/ 914400 w 3831047"/>
              <a:gd name="connsiteY8" fmla="*/ 705915 h 732795"/>
              <a:gd name="connsiteX9" fmla="*/ 118371 w 3831047"/>
              <a:gd name="connsiteY9" fmla="*/ 714792 h 732795"/>
              <a:gd name="connsiteX10" fmla="*/ 0 w 3831047"/>
              <a:gd name="connsiteY10" fmla="*/ 374478 h 732795"/>
              <a:gd name="connsiteX11" fmla="*/ 26632 w 3831047"/>
              <a:gd name="connsiteY11" fmla="*/ 60804 h 732795"/>
              <a:gd name="connsiteX0" fmla="*/ 26632 w 3914565"/>
              <a:gd name="connsiteY0" fmla="*/ 60804 h 732795"/>
              <a:gd name="connsiteX1" fmla="*/ 829620 w 3914565"/>
              <a:gd name="connsiteY1" fmla="*/ 12123 h 732795"/>
              <a:gd name="connsiteX2" fmla="*/ 1590741 w 3914565"/>
              <a:gd name="connsiteY2" fmla="*/ 35576 h 732795"/>
              <a:gd name="connsiteX3" fmla="*/ 2649503 w 3914565"/>
              <a:gd name="connsiteY3" fmla="*/ 22259 h 732795"/>
              <a:gd name="connsiteX4" fmla="*/ 3489288 w 3914565"/>
              <a:gd name="connsiteY4" fmla="*/ 9304 h 732795"/>
              <a:gd name="connsiteX5" fmla="*/ 3831047 w 3914565"/>
              <a:gd name="connsiteY5" fmla="*/ 39781 h 732795"/>
              <a:gd name="connsiteX6" fmla="*/ 3850071 w 3914565"/>
              <a:gd name="connsiteY6" fmla="*/ 401336 h 732795"/>
              <a:gd name="connsiteX7" fmla="*/ 3826275 w 3914565"/>
              <a:gd name="connsiteY7" fmla="*/ 702953 h 732795"/>
              <a:gd name="connsiteX8" fmla="*/ 2722483 w 3914565"/>
              <a:gd name="connsiteY8" fmla="*/ 705913 h 732795"/>
              <a:gd name="connsiteX9" fmla="*/ 914400 w 3914565"/>
              <a:gd name="connsiteY9" fmla="*/ 705915 h 732795"/>
              <a:gd name="connsiteX10" fmla="*/ 118371 w 3914565"/>
              <a:gd name="connsiteY10" fmla="*/ 714792 h 732795"/>
              <a:gd name="connsiteX11" fmla="*/ 0 w 3914565"/>
              <a:gd name="connsiteY11" fmla="*/ 374478 h 732795"/>
              <a:gd name="connsiteX12" fmla="*/ 26632 w 3914565"/>
              <a:gd name="connsiteY12" fmla="*/ 60804 h 732795"/>
              <a:gd name="connsiteX0" fmla="*/ 26632 w 3862432"/>
              <a:gd name="connsiteY0" fmla="*/ 60804 h 732795"/>
              <a:gd name="connsiteX1" fmla="*/ 829620 w 3862432"/>
              <a:gd name="connsiteY1" fmla="*/ 12123 h 732795"/>
              <a:gd name="connsiteX2" fmla="*/ 1590741 w 3862432"/>
              <a:gd name="connsiteY2" fmla="*/ 35576 h 732795"/>
              <a:gd name="connsiteX3" fmla="*/ 2649503 w 3862432"/>
              <a:gd name="connsiteY3" fmla="*/ 22259 h 732795"/>
              <a:gd name="connsiteX4" fmla="*/ 3489288 w 3862432"/>
              <a:gd name="connsiteY4" fmla="*/ 9304 h 732795"/>
              <a:gd name="connsiteX5" fmla="*/ 3831047 w 3862432"/>
              <a:gd name="connsiteY5" fmla="*/ 39781 h 732795"/>
              <a:gd name="connsiteX6" fmla="*/ 3850071 w 3862432"/>
              <a:gd name="connsiteY6" fmla="*/ 401336 h 732795"/>
              <a:gd name="connsiteX7" fmla="*/ 3826275 w 3862432"/>
              <a:gd name="connsiteY7" fmla="*/ 702953 h 732795"/>
              <a:gd name="connsiteX8" fmla="*/ 2722483 w 3862432"/>
              <a:gd name="connsiteY8" fmla="*/ 705913 h 732795"/>
              <a:gd name="connsiteX9" fmla="*/ 914400 w 3862432"/>
              <a:gd name="connsiteY9" fmla="*/ 705915 h 732795"/>
              <a:gd name="connsiteX10" fmla="*/ 118371 w 3862432"/>
              <a:gd name="connsiteY10" fmla="*/ 714792 h 732795"/>
              <a:gd name="connsiteX11" fmla="*/ 0 w 3862432"/>
              <a:gd name="connsiteY11" fmla="*/ 374478 h 732795"/>
              <a:gd name="connsiteX12" fmla="*/ 26632 w 3862432"/>
              <a:gd name="connsiteY12" fmla="*/ 60804 h 732795"/>
              <a:gd name="connsiteX0" fmla="*/ 26632 w 3862432"/>
              <a:gd name="connsiteY0" fmla="*/ 60804 h 729411"/>
              <a:gd name="connsiteX1" fmla="*/ 829620 w 3862432"/>
              <a:gd name="connsiteY1" fmla="*/ 12123 h 729411"/>
              <a:gd name="connsiteX2" fmla="*/ 1590741 w 3862432"/>
              <a:gd name="connsiteY2" fmla="*/ 35576 h 729411"/>
              <a:gd name="connsiteX3" fmla="*/ 2649503 w 3862432"/>
              <a:gd name="connsiteY3" fmla="*/ 22259 h 729411"/>
              <a:gd name="connsiteX4" fmla="*/ 3489288 w 3862432"/>
              <a:gd name="connsiteY4" fmla="*/ 9304 h 729411"/>
              <a:gd name="connsiteX5" fmla="*/ 3831047 w 3862432"/>
              <a:gd name="connsiteY5" fmla="*/ 39781 h 729411"/>
              <a:gd name="connsiteX6" fmla="*/ 3850071 w 3862432"/>
              <a:gd name="connsiteY6" fmla="*/ 401336 h 729411"/>
              <a:gd name="connsiteX7" fmla="*/ 3826275 w 3862432"/>
              <a:gd name="connsiteY7" fmla="*/ 702953 h 729411"/>
              <a:gd name="connsiteX8" fmla="*/ 2722483 w 3862432"/>
              <a:gd name="connsiteY8" fmla="*/ 705913 h 729411"/>
              <a:gd name="connsiteX9" fmla="*/ 914400 w 3862432"/>
              <a:gd name="connsiteY9" fmla="*/ 705915 h 729411"/>
              <a:gd name="connsiteX10" fmla="*/ 118371 w 3862432"/>
              <a:gd name="connsiteY10" fmla="*/ 714792 h 729411"/>
              <a:gd name="connsiteX11" fmla="*/ 0 w 3862432"/>
              <a:gd name="connsiteY11" fmla="*/ 374478 h 729411"/>
              <a:gd name="connsiteX12" fmla="*/ 26632 w 3862432"/>
              <a:gd name="connsiteY12" fmla="*/ 60804 h 729411"/>
              <a:gd name="connsiteX0" fmla="*/ 26684 w 3862484"/>
              <a:gd name="connsiteY0" fmla="*/ 60804 h 729411"/>
              <a:gd name="connsiteX1" fmla="*/ 829672 w 3862484"/>
              <a:gd name="connsiteY1" fmla="*/ 12123 h 729411"/>
              <a:gd name="connsiteX2" fmla="*/ 1590793 w 3862484"/>
              <a:gd name="connsiteY2" fmla="*/ 35576 h 729411"/>
              <a:gd name="connsiteX3" fmla="*/ 2649555 w 3862484"/>
              <a:gd name="connsiteY3" fmla="*/ 22259 h 729411"/>
              <a:gd name="connsiteX4" fmla="*/ 3489340 w 3862484"/>
              <a:gd name="connsiteY4" fmla="*/ 9304 h 729411"/>
              <a:gd name="connsiteX5" fmla="*/ 3831099 w 3862484"/>
              <a:gd name="connsiteY5" fmla="*/ 39781 h 729411"/>
              <a:gd name="connsiteX6" fmla="*/ 3850123 w 3862484"/>
              <a:gd name="connsiteY6" fmla="*/ 401336 h 729411"/>
              <a:gd name="connsiteX7" fmla="*/ 3826327 w 3862484"/>
              <a:gd name="connsiteY7" fmla="*/ 702953 h 729411"/>
              <a:gd name="connsiteX8" fmla="*/ 2722535 w 3862484"/>
              <a:gd name="connsiteY8" fmla="*/ 705913 h 729411"/>
              <a:gd name="connsiteX9" fmla="*/ 914452 w 3862484"/>
              <a:gd name="connsiteY9" fmla="*/ 705915 h 729411"/>
              <a:gd name="connsiteX10" fmla="*/ 61273 w 3862484"/>
              <a:gd name="connsiteY10" fmla="*/ 714792 h 729411"/>
              <a:gd name="connsiteX11" fmla="*/ 52 w 3862484"/>
              <a:gd name="connsiteY11" fmla="*/ 374478 h 729411"/>
              <a:gd name="connsiteX12" fmla="*/ 26684 w 3862484"/>
              <a:gd name="connsiteY12" fmla="*/ 6080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4328 w 3896760"/>
              <a:gd name="connsiteY11" fmla="*/ 374478 h 729411"/>
              <a:gd name="connsiteX12" fmla="*/ 0 w 3896760"/>
              <a:gd name="connsiteY12" fmla="*/ 6461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848 w 3896760"/>
              <a:gd name="connsiteY11" fmla="*/ 488778 h 729411"/>
              <a:gd name="connsiteX12" fmla="*/ 0 w 3896760"/>
              <a:gd name="connsiteY12" fmla="*/ 64614 h 729411"/>
              <a:gd name="connsiteX0" fmla="*/ 0 w 3896760"/>
              <a:gd name="connsiteY0" fmla="*/ 65050 h 729847"/>
              <a:gd name="connsiteX1" fmla="*/ 863948 w 3896760"/>
              <a:gd name="connsiteY1" fmla="*/ 12559 h 729847"/>
              <a:gd name="connsiteX2" fmla="*/ 1625069 w 3896760"/>
              <a:gd name="connsiteY2" fmla="*/ 36012 h 729847"/>
              <a:gd name="connsiteX3" fmla="*/ 2683831 w 3896760"/>
              <a:gd name="connsiteY3" fmla="*/ 22695 h 729847"/>
              <a:gd name="connsiteX4" fmla="*/ 3523616 w 3896760"/>
              <a:gd name="connsiteY4" fmla="*/ 9740 h 729847"/>
              <a:gd name="connsiteX5" fmla="*/ 3865375 w 3896760"/>
              <a:gd name="connsiteY5" fmla="*/ 40217 h 729847"/>
              <a:gd name="connsiteX6" fmla="*/ 3884399 w 3896760"/>
              <a:gd name="connsiteY6" fmla="*/ 401772 h 729847"/>
              <a:gd name="connsiteX7" fmla="*/ 3860603 w 3896760"/>
              <a:gd name="connsiteY7" fmla="*/ 703389 h 729847"/>
              <a:gd name="connsiteX8" fmla="*/ 2756811 w 3896760"/>
              <a:gd name="connsiteY8" fmla="*/ 706349 h 729847"/>
              <a:gd name="connsiteX9" fmla="*/ 948728 w 3896760"/>
              <a:gd name="connsiteY9" fmla="*/ 706351 h 729847"/>
              <a:gd name="connsiteX10" fmla="*/ 95549 w 3896760"/>
              <a:gd name="connsiteY10" fmla="*/ 715228 h 729847"/>
              <a:gd name="connsiteX11" fmla="*/ 3848 w 3896760"/>
              <a:gd name="connsiteY11" fmla="*/ 489214 h 729847"/>
              <a:gd name="connsiteX12" fmla="*/ 0 w 3896760"/>
              <a:gd name="connsiteY12" fmla="*/ 65050 h 729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6760" h="729847">
                <a:moveTo>
                  <a:pt x="0" y="65050"/>
                </a:moveTo>
                <a:cubicBezTo>
                  <a:pt x="129540" y="-38424"/>
                  <a:pt x="798574" y="12559"/>
                  <a:pt x="863948" y="12559"/>
                </a:cubicBezTo>
                <a:cubicBezTo>
                  <a:pt x="1117655" y="14027"/>
                  <a:pt x="1371362" y="34544"/>
                  <a:pt x="1625069" y="36012"/>
                </a:cubicBezTo>
                <a:lnTo>
                  <a:pt x="2683831" y="22695"/>
                </a:lnTo>
                <a:lnTo>
                  <a:pt x="3523616" y="9740"/>
                </a:lnTo>
                <a:cubicBezTo>
                  <a:pt x="3588990" y="9740"/>
                  <a:pt x="3865375" y="-25157"/>
                  <a:pt x="3865375" y="40217"/>
                </a:cubicBezTo>
                <a:cubicBezTo>
                  <a:pt x="3921695" y="104921"/>
                  <a:pt x="3885194" y="291243"/>
                  <a:pt x="3884399" y="401772"/>
                </a:cubicBezTo>
                <a:cubicBezTo>
                  <a:pt x="3883604" y="512301"/>
                  <a:pt x="3899944" y="503401"/>
                  <a:pt x="3860603" y="703389"/>
                </a:cubicBezTo>
                <a:cubicBezTo>
                  <a:pt x="3769163" y="761143"/>
                  <a:pt x="2822185" y="706349"/>
                  <a:pt x="2756811" y="706349"/>
                </a:cubicBezTo>
                <a:lnTo>
                  <a:pt x="948728" y="706351"/>
                </a:lnTo>
                <a:lnTo>
                  <a:pt x="95549" y="715228"/>
                </a:lnTo>
                <a:cubicBezTo>
                  <a:pt x="30175" y="715228"/>
                  <a:pt x="3848" y="554588"/>
                  <a:pt x="3848" y="489214"/>
                </a:cubicBezTo>
                <a:cubicBezTo>
                  <a:pt x="2565" y="347826"/>
                  <a:pt x="1283" y="206438"/>
                  <a:pt x="0" y="65050"/>
                </a:cubicBezTo>
                <a:close/>
              </a:path>
            </a:pathLst>
          </a:custGeom>
          <a:gradFill>
            <a:gsLst>
              <a:gs pos="0">
                <a:schemeClr val="accent6"/>
              </a:gs>
              <a:gs pos="26000">
                <a:schemeClr val="accent6"/>
              </a:gs>
              <a:gs pos="100000">
                <a:schemeClr val="accent6">
                  <a:lumMod val="60000"/>
                  <a:lumOff val="40000"/>
                </a:schemeClr>
              </a:gs>
            </a:gsLst>
            <a:lin ang="162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nvGrpSpPr>
          <p:cNvPr id="5" name="Group 4"/>
          <p:cNvGrpSpPr/>
          <p:nvPr/>
        </p:nvGrpSpPr>
        <p:grpSpPr>
          <a:xfrm>
            <a:off x="1282513" y="2279813"/>
            <a:ext cx="6662092" cy="1366084"/>
            <a:chOff x="3679916" y="2458949"/>
            <a:chExt cx="4005984" cy="821440"/>
          </a:xfrm>
          <a:gradFill>
            <a:gsLst>
              <a:gs pos="0">
                <a:schemeClr val="accent6"/>
              </a:gs>
              <a:gs pos="26000">
                <a:schemeClr val="accent6">
                  <a:alpha val="88000"/>
                </a:schemeClr>
              </a:gs>
              <a:gs pos="100000">
                <a:srgbClr val="E2BD54">
                  <a:alpha val="46000"/>
                  <a:lumMod val="60000"/>
                  <a:lumOff val="40000"/>
                </a:srgbClr>
              </a:gs>
            </a:gsLst>
            <a:lin ang="16200000" scaled="1"/>
          </a:gradFill>
        </p:grpSpPr>
        <p:sp>
          <p:nvSpPr>
            <p:cNvPr id="6" name="Pie 3"/>
            <p:cNvSpPr/>
            <p:nvPr/>
          </p:nvSpPr>
          <p:spPr>
            <a:xfrm rot="5400000">
              <a:off x="5272188" y="866677"/>
              <a:ext cx="821440" cy="4005984"/>
            </a:xfrm>
            <a:custGeom>
              <a:avLst/>
              <a:gdLst>
                <a:gd name="connsiteX0" fmla="*/ 1904163 w 3798626"/>
                <a:gd name="connsiteY0" fmla="*/ 3835147 h 3835153"/>
                <a:gd name="connsiteX1" fmla="*/ 252132 w 3798626"/>
                <a:gd name="connsiteY1" fmla="*/ 2872283 h 3835153"/>
                <a:gd name="connsiteX2" fmla="*/ 249757 w 3798626"/>
                <a:gd name="connsiteY2" fmla="*/ 967058 h 3835153"/>
                <a:gd name="connsiteX3" fmla="*/ 1899313 w 3798626"/>
                <a:gd name="connsiteY3" fmla="*/ -1 h 3835153"/>
                <a:gd name="connsiteX4" fmla="*/ 1899313 w 3798626"/>
                <a:gd name="connsiteY4" fmla="*/ 1917577 h 3835153"/>
                <a:gd name="connsiteX5" fmla="*/ 1904163 w 3798626"/>
                <a:gd name="connsiteY5" fmla="*/ 3835147 h 3835153"/>
                <a:gd name="connsiteX0" fmla="*/ 1844817 w 1875532"/>
                <a:gd name="connsiteY0" fmla="*/ 3799638 h 3799643"/>
                <a:gd name="connsiteX1" fmla="*/ 228295 w 1875532"/>
                <a:gd name="connsiteY1" fmla="*/ 2872284 h 3799643"/>
                <a:gd name="connsiteX2" fmla="*/ 225920 w 1875532"/>
                <a:gd name="connsiteY2" fmla="*/ 967059 h 3799643"/>
                <a:gd name="connsiteX3" fmla="*/ 1875476 w 1875532"/>
                <a:gd name="connsiteY3" fmla="*/ 0 h 3799643"/>
                <a:gd name="connsiteX4" fmla="*/ 1875476 w 1875532"/>
                <a:gd name="connsiteY4" fmla="*/ 1917578 h 3799643"/>
                <a:gd name="connsiteX5" fmla="*/ 1844817 w 1875532"/>
                <a:gd name="connsiteY5" fmla="*/ 3799638 h 3799643"/>
                <a:gd name="connsiteX0" fmla="*/ 1822976 w 1871393"/>
                <a:gd name="connsiteY0" fmla="*/ 3808517 h 3808522"/>
                <a:gd name="connsiteX1" fmla="*/ 206454 w 1871393"/>
                <a:gd name="connsiteY1" fmla="*/ 2881163 h 3808522"/>
                <a:gd name="connsiteX2" fmla="*/ 204079 w 1871393"/>
                <a:gd name="connsiteY2" fmla="*/ 975938 h 3808522"/>
                <a:gd name="connsiteX3" fmla="*/ 1871393 w 1871393"/>
                <a:gd name="connsiteY3" fmla="*/ 0 h 3808522"/>
                <a:gd name="connsiteX4" fmla="*/ 1853635 w 1871393"/>
                <a:gd name="connsiteY4" fmla="*/ 1926457 h 3808522"/>
                <a:gd name="connsiteX5" fmla="*/ 1822976 w 1871393"/>
                <a:gd name="connsiteY5" fmla="*/ 3808517 h 3808522"/>
                <a:gd name="connsiteX0" fmla="*/ 1888980 w 1888980"/>
                <a:gd name="connsiteY0" fmla="*/ 3790761 h 3790766"/>
                <a:gd name="connsiteX1" fmla="*/ 210312 w 1888980"/>
                <a:gd name="connsiteY1" fmla="*/ 2881163 h 3790766"/>
                <a:gd name="connsiteX2" fmla="*/ 207937 w 1888980"/>
                <a:gd name="connsiteY2" fmla="*/ 975938 h 3790766"/>
                <a:gd name="connsiteX3" fmla="*/ 1875251 w 1888980"/>
                <a:gd name="connsiteY3" fmla="*/ 0 h 3790766"/>
                <a:gd name="connsiteX4" fmla="*/ 1857493 w 1888980"/>
                <a:gd name="connsiteY4" fmla="*/ 1926457 h 3790766"/>
                <a:gd name="connsiteX5" fmla="*/ 1888980 w 1888980"/>
                <a:gd name="connsiteY5" fmla="*/ 3790761 h 3790766"/>
                <a:gd name="connsiteX0" fmla="*/ 1888980 w 1888980"/>
                <a:gd name="connsiteY0" fmla="*/ 3790761 h 3804590"/>
                <a:gd name="connsiteX1" fmla="*/ 210312 w 1888980"/>
                <a:gd name="connsiteY1" fmla="*/ 2881163 h 3804590"/>
                <a:gd name="connsiteX2" fmla="*/ 207937 w 1888980"/>
                <a:gd name="connsiteY2" fmla="*/ 975938 h 3804590"/>
                <a:gd name="connsiteX3" fmla="*/ 1875251 w 1888980"/>
                <a:gd name="connsiteY3" fmla="*/ 0 h 3804590"/>
                <a:gd name="connsiteX4" fmla="*/ 1857493 w 1888980"/>
                <a:gd name="connsiteY4" fmla="*/ 1926457 h 3804590"/>
                <a:gd name="connsiteX5" fmla="*/ 1888980 w 1888980"/>
                <a:gd name="connsiteY5" fmla="*/ 3790761 h 3804590"/>
                <a:gd name="connsiteX0" fmla="*/ 1888980 w 1902447"/>
                <a:gd name="connsiteY0" fmla="*/ 3790761 h 3804590"/>
                <a:gd name="connsiteX1" fmla="*/ 210312 w 1902447"/>
                <a:gd name="connsiteY1" fmla="*/ 2881163 h 3804590"/>
                <a:gd name="connsiteX2" fmla="*/ 207937 w 1902447"/>
                <a:gd name="connsiteY2" fmla="*/ 975938 h 3804590"/>
                <a:gd name="connsiteX3" fmla="*/ 1875251 w 1902447"/>
                <a:gd name="connsiteY3" fmla="*/ 0 h 3804590"/>
                <a:gd name="connsiteX4" fmla="*/ 1857493 w 1902447"/>
                <a:gd name="connsiteY4" fmla="*/ 1926457 h 3804590"/>
                <a:gd name="connsiteX5" fmla="*/ 1888980 w 1902447"/>
                <a:gd name="connsiteY5" fmla="*/ 3790761 h 3804590"/>
                <a:gd name="connsiteX0" fmla="*/ 1888980 w 1902447"/>
                <a:gd name="connsiteY0" fmla="*/ 3790761 h 3810746"/>
                <a:gd name="connsiteX1" fmla="*/ 210312 w 1902447"/>
                <a:gd name="connsiteY1" fmla="*/ 2881163 h 3810746"/>
                <a:gd name="connsiteX2" fmla="*/ 207937 w 1902447"/>
                <a:gd name="connsiteY2" fmla="*/ 975938 h 3810746"/>
                <a:gd name="connsiteX3" fmla="*/ 1875251 w 1902447"/>
                <a:gd name="connsiteY3" fmla="*/ 0 h 3810746"/>
                <a:gd name="connsiteX4" fmla="*/ 1857493 w 1902447"/>
                <a:gd name="connsiteY4" fmla="*/ 1926457 h 3810746"/>
                <a:gd name="connsiteX5" fmla="*/ 1888980 w 1902447"/>
                <a:gd name="connsiteY5" fmla="*/ 3790761 h 3810746"/>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2902"/>
                <a:gd name="connsiteX1" fmla="*/ 833140 w 1846268"/>
                <a:gd name="connsiteY1" fmla="*/ 3568826 h 3882902"/>
                <a:gd name="connsiteX2" fmla="*/ 154133 w 1846268"/>
                <a:gd name="connsiteY2" fmla="*/ 2881163 h 3882902"/>
                <a:gd name="connsiteX3" fmla="*/ 151758 w 1846268"/>
                <a:gd name="connsiteY3" fmla="*/ 975938 h 3882902"/>
                <a:gd name="connsiteX4" fmla="*/ 1819072 w 1846268"/>
                <a:gd name="connsiteY4" fmla="*/ 0 h 3882902"/>
                <a:gd name="connsiteX5" fmla="*/ 1801314 w 1846268"/>
                <a:gd name="connsiteY5" fmla="*/ 1926457 h 3882902"/>
                <a:gd name="connsiteX6" fmla="*/ 1832801 w 1846268"/>
                <a:gd name="connsiteY6" fmla="*/ 3790761 h 3882902"/>
                <a:gd name="connsiteX0" fmla="*/ 1830254 w 1843721"/>
                <a:gd name="connsiteY0" fmla="*/ 3755251 h 3847392"/>
                <a:gd name="connsiteX1" fmla="*/ 830593 w 1843721"/>
                <a:gd name="connsiteY1" fmla="*/ 3533316 h 3847392"/>
                <a:gd name="connsiteX2" fmla="*/ 151586 w 1843721"/>
                <a:gd name="connsiteY2" fmla="*/ 2845653 h 3847392"/>
                <a:gd name="connsiteX3" fmla="*/ 149211 w 1843721"/>
                <a:gd name="connsiteY3" fmla="*/ 940428 h 3847392"/>
                <a:gd name="connsiteX4" fmla="*/ 1781014 w 1843721"/>
                <a:gd name="connsiteY4" fmla="*/ 0 h 3847392"/>
                <a:gd name="connsiteX5" fmla="*/ 1798767 w 1843721"/>
                <a:gd name="connsiteY5" fmla="*/ 1890947 h 3847392"/>
                <a:gd name="connsiteX6" fmla="*/ 1830254 w 1843721"/>
                <a:gd name="connsiteY6" fmla="*/ 3755251 h 3847392"/>
                <a:gd name="connsiteX0" fmla="*/ 1833437 w 1846904"/>
                <a:gd name="connsiteY0" fmla="*/ 3746374 h 3838515"/>
                <a:gd name="connsiteX1" fmla="*/ 833776 w 1846904"/>
                <a:gd name="connsiteY1" fmla="*/ 3524439 h 3838515"/>
                <a:gd name="connsiteX2" fmla="*/ 154769 w 1846904"/>
                <a:gd name="connsiteY2" fmla="*/ 2836776 h 3838515"/>
                <a:gd name="connsiteX3" fmla="*/ 152394 w 1846904"/>
                <a:gd name="connsiteY3" fmla="*/ 931551 h 3838515"/>
                <a:gd name="connsiteX4" fmla="*/ 1828588 w 1846904"/>
                <a:gd name="connsiteY4" fmla="*/ 0 h 3838515"/>
                <a:gd name="connsiteX5" fmla="*/ 1801950 w 1846904"/>
                <a:gd name="connsiteY5" fmla="*/ 1882070 h 3838515"/>
                <a:gd name="connsiteX6" fmla="*/ 1833437 w 1846904"/>
                <a:gd name="connsiteY6" fmla="*/ 3746374 h 3838515"/>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685282 w 1698749"/>
                <a:gd name="connsiteY0" fmla="*/ 3749408 h 3841549"/>
                <a:gd name="connsiteX1" fmla="*/ 685621 w 1698749"/>
                <a:gd name="connsiteY1" fmla="*/ 3527473 h 3841549"/>
                <a:gd name="connsiteX2" fmla="*/ 6614 w 1698749"/>
                <a:gd name="connsiteY2" fmla="*/ 2839810 h 3841549"/>
                <a:gd name="connsiteX3" fmla="*/ 421492 w 1698749"/>
                <a:gd name="connsiteY3" fmla="*/ 881319 h 3841549"/>
                <a:gd name="connsiteX4" fmla="*/ 1680433 w 1698749"/>
                <a:gd name="connsiteY4" fmla="*/ 3034 h 3841549"/>
                <a:gd name="connsiteX5" fmla="*/ 1653795 w 1698749"/>
                <a:gd name="connsiteY5" fmla="*/ 1885104 h 3841549"/>
                <a:gd name="connsiteX6" fmla="*/ 1685282 w 1698749"/>
                <a:gd name="connsiteY6" fmla="*/ 3749408 h 3841549"/>
                <a:gd name="connsiteX0" fmla="*/ 1398142 w 1411609"/>
                <a:gd name="connsiteY0" fmla="*/ 3748913 h 3841054"/>
                <a:gd name="connsiteX1" fmla="*/ 398481 w 1411609"/>
                <a:gd name="connsiteY1" fmla="*/ 3526978 h 3841054"/>
                <a:gd name="connsiteX2" fmla="*/ 65703 w 1411609"/>
                <a:gd name="connsiteY2" fmla="*/ 2253388 h 3841054"/>
                <a:gd name="connsiteX3" fmla="*/ 134352 w 1411609"/>
                <a:gd name="connsiteY3" fmla="*/ 880824 h 3841054"/>
                <a:gd name="connsiteX4" fmla="*/ 1393293 w 1411609"/>
                <a:gd name="connsiteY4" fmla="*/ 2539 h 3841054"/>
                <a:gd name="connsiteX5" fmla="*/ 1366655 w 1411609"/>
                <a:gd name="connsiteY5" fmla="*/ 1884609 h 3841054"/>
                <a:gd name="connsiteX6" fmla="*/ 1398142 w 1411609"/>
                <a:gd name="connsiteY6" fmla="*/ 3748913 h 3841054"/>
                <a:gd name="connsiteX0" fmla="*/ 1339594 w 1353061"/>
                <a:gd name="connsiteY0" fmla="*/ 3748875 h 3841016"/>
                <a:gd name="connsiteX1" fmla="*/ 339933 w 1353061"/>
                <a:gd name="connsiteY1" fmla="*/ 3526940 h 3841016"/>
                <a:gd name="connsiteX2" fmla="*/ 7155 w 1353061"/>
                <a:gd name="connsiteY2" fmla="*/ 2253350 h 3841016"/>
                <a:gd name="connsiteX3" fmla="*/ 217850 w 1353061"/>
                <a:gd name="connsiteY3" fmla="*/ 889663 h 3841016"/>
                <a:gd name="connsiteX4" fmla="*/ 1334745 w 1353061"/>
                <a:gd name="connsiteY4" fmla="*/ 2501 h 3841016"/>
                <a:gd name="connsiteX5" fmla="*/ 1308107 w 1353061"/>
                <a:gd name="connsiteY5" fmla="*/ 1884571 h 3841016"/>
                <a:gd name="connsiteX6" fmla="*/ 1339594 w 1353061"/>
                <a:gd name="connsiteY6" fmla="*/ 3748875 h 3841016"/>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34109"/>
                <a:gd name="connsiteX1" fmla="*/ 510599 w 1363927"/>
                <a:gd name="connsiteY1" fmla="*/ 3278366 h 3834109"/>
                <a:gd name="connsiteX2" fmla="*/ 18021 w 1363927"/>
                <a:gd name="connsiteY2" fmla="*/ 2253350 h 3834109"/>
                <a:gd name="connsiteX3" fmla="*/ 228716 w 1363927"/>
                <a:gd name="connsiteY3" fmla="*/ 889663 h 3834109"/>
                <a:gd name="connsiteX4" fmla="*/ 1345611 w 1363927"/>
                <a:gd name="connsiteY4" fmla="*/ 2501 h 3834109"/>
                <a:gd name="connsiteX5" fmla="*/ 1318973 w 1363927"/>
                <a:gd name="connsiteY5" fmla="*/ 1884571 h 3834109"/>
                <a:gd name="connsiteX6" fmla="*/ 1350460 w 1363927"/>
                <a:gd name="connsiteY6" fmla="*/ 3748875 h 3834109"/>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30978"/>
                <a:gd name="connsiteX1" fmla="*/ 577110 w 1368294"/>
                <a:gd name="connsiteY1" fmla="*/ 3180712 h 3830978"/>
                <a:gd name="connsiteX2" fmla="*/ 22388 w 1368294"/>
                <a:gd name="connsiteY2" fmla="*/ 2253350 h 3830978"/>
                <a:gd name="connsiteX3" fmla="*/ 233083 w 1368294"/>
                <a:gd name="connsiteY3" fmla="*/ 889663 h 3830978"/>
                <a:gd name="connsiteX4" fmla="*/ 1349978 w 1368294"/>
                <a:gd name="connsiteY4" fmla="*/ 2501 h 3830978"/>
                <a:gd name="connsiteX5" fmla="*/ 1323340 w 1368294"/>
                <a:gd name="connsiteY5" fmla="*/ 1884571 h 3830978"/>
                <a:gd name="connsiteX6" fmla="*/ 1354827 w 1368294"/>
                <a:gd name="connsiteY6" fmla="*/ 3748875 h 3830978"/>
                <a:gd name="connsiteX0" fmla="*/ 1214288 w 1227755"/>
                <a:gd name="connsiteY0" fmla="*/ 3748683 h 3830786"/>
                <a:gd name="connsiteX1" fmla="*/ 436571 w 1227755"/>
                <a:gd name="connsiteY1" fmla="*/ 3180520 h 3830786"/>
                <a:gd name="connsiteX2" fmla="*/ 103791 w 1227755"/>
                <a:gd name="connsiteY2" fmla="*/ 1951317 h 3830786"/>
                <a:gd name="connsiteX3" fmla="*/ 92544 w 1227755"/>
                <a:gd name="connsiteY3" fmla="*/ 889471 h 3830786"/>
                <a:gd name="connsiteX4" fmla="*/ 1209439 w 1227755"/>
                <a:gd name="connsiteY4" fmla="*/ 2309 h 3830786"/>
                <a:gd name="connsiteX5" fmla="*/ 1182801 w 1227755"/>
                <a:gd name="connsiteY5" fmla="*/ 1884379 h 3830786"/>
                <a:gd name="connsiteX6" fmla="*/ 1214288 w 1227755"/>
                <a:gd name="connsiteY6" fmla="*/ 3748683 h 3830786"/>
                <a:gd name="connsiteX0" fmla="*/ 1263320 w 1276787"/>
                <a:gd name="connsiteY0" fmla="*/ 3748683 h 3830786"/>
                <a:gd name="connsiteX1" fmla="*/ 485603 w 1276787"/>
                <a:gd name="connsiteY1" fmla="*/ 3180520 h 3830786"/>
                <a:gd name="connsiteX2" fmla="*/ 152823 w 1276787"/>
                <a:gd name="connsiteY2" fmla="*/ 1951317 h 3830786"/>
                <a:gd name="connsiteX3" fmla="*/ 141576 w 1276787"/>
                <a:gd name="connsiteY3" fmla="*/ 889471 h 3830786"/>
                <a:gd name="connsiteX4" fmla="*/ 1258471 w 1276787"/>
                <a:gd name="connsiteY4" fmla="*/ 2309 h 3830786"/>
                <a:gd name="connsiteX5" fmla="*/ 1231833 w 1276787"/>
                <a:gd name="connsiteY5" fmla="*/ 1884379 h 3830786"/>
                <a:gd name="connsiteX6" fmla="*/ 1263320 w 1276787"/>
                <a:gd name="connsiteY6" fmla="*/ 3748683 h 3830786"/>
                <a:gd name="connsiteX0" fmla="*/ 1212196 w 1225663"/>
                <a:gd name="connsiteY0" fmla="*/ 3748683 h 3830786"/>
                <a:gd name="connsiteX1" fmla="*/ 434479 w 1225663"/>
                <a:gd name="connsiteY1" fmla="*/ 3180520 h 3830786"/>
                <a:gd name="connsiteX2" fmla="*/ 101699 w 1225663"/>
                <a:gd name="connsiteY2" fmla="*/ 1951317 h 3830786"/>
                <a:gd name="connsiteX3" fmla="*/ 90452 w 1225663"/>
                <a:gd name="connsiteY3" fmla="*/ 889471 h 3830786"/>
                <a:gd name="connsiteX4" fmla="*/ 1207347 w 1225663"/>
                <a:gd name="connsiteY4" fmla="*/ 2309 h 3830786"/>
                <a:gd name="connsiteX5" fmla="*/ 1180709 w 1225663"/>
                <a:gd name="connsiteY5" fmla="*/ 1884379 h 3830786"/>
                <a:gd name="connsiteX6" fmla="*/ 1212196 w 1225663"/>
                <a:gd name="connsiteY6" fmla="*/ 3748683 h 3830786"/>
                <a:gd name="connsiteX0" fmla="*/ 1196081 w 1209548"/>
                <a:gd name="connsiteY0" fmla="*/ 3748683 h 3830786"/>
                <a:gd name="connsiteX1" fmla="*/ 418364 w 1209548"/>
                <a:gd name="connsiteY1" fmla="*/ 3180520 h 3830786"/>
                <a:gd name="connsiteX2" fmla="*/ 85584 w 1209548"/>
                <a:gd name="connsiteY2" fmla="*/ 1951317 h 3830786"/>
                <a:gd name="connsiteX3" fmla="*/ 74337 w 1209548"/>
                <a:gd name="connsiteY3" fmla="*/ 889471 h 3830786"/>
                <a:gd name="connsiteX4" fmla="*/ 1191232 w 1209548"/>
                <a:gd name="connsiteY4" fmla="*/ 2309 h 3830786"/>
                <a:gd name="connsiteX5" fmla="*/ 1164594 w 1209548"/>
                <a:gd name="connsiteY5" fmla="*/ 1884379 h 3830786"/>
                <a:gd name="connsiteX6" fmla="*/ 1196081 w 1209548"/>
                <a:gd name="connsiteY6" fmla="*/ 3748683 h 3830786"/>
                <a:gd name="connsiteX0" fmla="*/ 1205227 w 1218694"/>
                <a:gd name="connsiteY0" fmla="*/ 3748683 h 3830786"/>
                <a:gd name="connsiteX1" fmla="*/ 427510 w 1218694"/>
                <a:gd name="connsiteY1" fmla="*/ 3180520 h 3830786"/>
                <a:gd name="connsiteX2" fmla="*/ 94730 w 1218694"/>
                <a:gd name="connsiteY2" fmla="*/ 1951317 h 3830786"/>
                <a:gd name="connsiteX3" fmla="*/ 83483 w 1218694"/>
                <a:gd name="connsiteY3" fmla="*/ 889471 h 3830786"/>
                <a:gd name="connsiteX4" fmla="*/ 1200378 w 1218694"/>
                <a:gd name="connsiteY4" fmla="*/ 2309 h 3830786"/>
                <a:gd name="connsiteX5" fmla="*/ 1173740 w 1218694"/>
                <a:gd name="connsiteY5" fmla="*/ 1884379 h 3830786"/>
                <a:gd name="connsiteX6" fmla="*/ 1205227 w 1218694"/>
                <a:gd name="connsiteY6" fmla="*/ 3748683 h 3830786"/>
                <a:gd name="connsiteX0" fmla="*/ 1203249 w 1216716"/>
                <a:gd name="connsiteY0" fmla="*/ 3748683 h 3830786"/>
                <a:gd name="connsiteX1" fmla="*/ 425532 w 1216716"/>
                <a:gd name="connsiteY1" fmla="*/ 3180520 h 3830786"/>
                <a:gd name="connsiteX2" fmla="*/ 92752 w 1216716"/>
                <a:gd name="connsiteY2" fmla="*/ 1951317 h 3830786"/>
                <a:gd name="connsiteX3" fmla="*/ 81505 w 1216716"/>
                <a:gd name="connsiteY3" fmla="*/ 889471 h 3830786"/>
                <a:gd name="connsiteX4" fmla="*/ 1198400 w 1216716"/>
                <a:gd name="connsiteY4" fmla="*/ 2309 h 3830786"/>
                <a:gd name="connsiteX5" fmla="*/ 1171762 w 1216716"/>
                <a:gd name="connsiteY5" fmla="*/ 1884379 h 3830786"/>
                <a:gd name="connsiteX6" fmla="*/ 1203249 w 1216716"/>
                <a:gd name="connsiteY6" fmla="*/ 3748683 h 3830786"/>
                <a:gd name="connsiteX0" fmla="*/ 1162731 w 1176198"/>
                <a:gd name="connsiteY0" fmla="*/ 3748683 h 3830786"/>
                <a:gd name="connsiteX1" fmla="*/ 385014 w 1176198"/>
                <a:gd name="connsiteY1" fmla="*/ 3180520 h 3830786"/>
                <a:gd name="connsiteX2" fmla="*/ 229788 w 1176198"/>
                <a:gd name="connsiteY2" fmla="*/ 1951317 h 3830786"/>
                <a:gd name="connsiteX3" fmla="*/ 40987 w 1176198"/>
                <a:gd name="connsiteY3" fmla="*/ 889471 h 3830786"/>
                <a:gd name="connsiteX4" fmla="*/ 1157882 w 1176198"/>
                <a:gd name="connsiteY4" fmla="*/ 2309 h 3830786"/>
                <a:gd name="connsiteX5" fmla="*/ 1131244 w 1176198"/>
                <a:gd name="connsiteY5" fmla="*/ 1884379 h 3830786"/>
                <a:gd name="connsiteX6" fmla="*/ 1162731 w 117619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63509 w 1176976"/>
                <a:gd name="connsiteY0" fmla="*/ 3748683 h 3830786"/>
                <a:gd name="connsiteX1" fmla="*/ 385792 w 1176976"/>
                <a:gd name="connsiteY1" fmla="*/ 3180520 h 3830786"/>
                <a:gd name="connsiteX2" fmla="*/ 230566 w 1176976"/>
                <a:gd name="connsiteY2" fmla="*/ 1951317 h 3830786"/>
                <a:gd name="connsiteX3" fmla="*/ 41765 w 1176976"/>
                <a:gd name="connsiteY3" fmla="*/ 889471 h 3830786"/>
                <a:gd name="connsiteX4" fmla="*/ 1158660 w 1176976"/>
                <a:gd name="connsiteY4" fmla="*/ 2309 h 3830786"/>
                <a:gd name="connsiteX5" fmla="*/ 1132022 w 1176976"/>
                <a:gd name="connsiteY5" fmla="*/ 1884379 h 3830786"/>
                <a:gd name="connsiteX6" fmla="*/ 1163509 w 1176976"/>
                <a:gd name="connsiteY6" fmla="*/ 3748683 h 3830786"/>
                <a:gd name="connsiteX0" fmla="*/ 1027775 w 1041242"/>
                <a:gd name="connsiteY0" fmla="*/ 3748480 h 3830583"/>
                <a:gd name="connsiteX1" fmla="*/ 250058 w 1041242"/>
                <a:gd name="connsiteY1" fmla="*/ 3180317 h 3830583"/>
                <a:gd name="connsiteX2" fmla="*/ 94832 w 1041242"/>
                <a:gd name="connsiteY2" fmla="*/ 1951114 h 3830583"/>
                <a:gd name="connsiteX3" fmla="*/ 119095 w 1041242"/>
                <a:gd name="connsiteY3" fmla="*/ 951411 h 3830583"/>
                <a:gd name="connsiteX4" fmla="*/ 1022926 w 1041242"/>
                <a:gd name="connsiteY4" fmla="*/ 2106 h 3830583"/>
                <a:gd name="connsiteX5" fmla="*/ 996288 w 1041242"/>
                <a:gd name="connsiteY5" fmla="*/ 1884176 h 3830583"/>
                <a:gd name="connsiteX6" fmla="*/ 1027775 w 1041242"/>
                <a:gd name="connsiteY6" fmla="*/ 3748480 h 3830583"/>
                <a:gd name="connsiteX0" fmla="*/ 1027775 w 1041242"/>
                <a:gd name="connsiteY0" fmla="*/ 3748464 h 3830567"/>
                <a:gd name="connsiteX1" fmla="*/ 250058 w 1041242"/>
                <a:gd name="connsiteY1" fmla="*/ 3180301 h 3830567"/>
                <a:gd name="connsiteX2" fmla="*/ 94832 w 1041242"/>
                <a:gd name="connsiteY2" fmla="*/ 1951098 h 3830567"/>
                <a:gd name="connsiteX3" fmla="*/ 119095 w 1041242"/>
                <a:gd name="connsiteY3" fmla="*/ 951395 h 3830567"/>
                <a:gd name="connsiteX4" fmla="*/ 1022926 w 1041242"/>
                <a:gd name="connsiteY4" fmla="*/ 2090 h 3830567"/>
                <a:gd name="connsiteX5" fmla="*/ 996288 w 1041242"/>
                <a:gd name="connsiteY5" fmla="*/ 1884160 h 3830567"/>
                <a:gd name="connsiteX6" fmla="*/ 1027775 w 1041242"/>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065 h 3830168"/>
                <a:gd name="connsiteX1" fmla="*/ 303464 w 1094648"/>
                <a:gd name="connsiteY1" fmla="*/ 3179902 h 3830168"/>
                <a:gd name="connsiteX2" fmla="*/ 148238 w 1094648"/>
                <a:gd name="connsiteY2" fmla="*/ 1950699 h 3830168"/>
                <a:gd name="connsiteX3" fmla="*/ 172501 w 1094648"/>
                <a:gd name="connsiteY3" fmla="*/ 950996 h 3830168"/>
                <a:gd name="connsiteX4" fmla="*/ 1076332 w 1094648"/>
                <a:gd name="connsiteY4" fmla="*/ 1691 h 3830168"/>
                <a:gd name="connsiteX5" fmla="*/ 1049694 w 1094648"/>
                <a:gd name="connsiteY5" fmla="*/ 1883761 h 3830168"/>
                <a:gd name="connsiteX6" fmla="*/ 1081181 w 1094648"/>
                <a:gd name="connsiteY6" fmla="*/ 3748065 h 3830168"/>
                <a:gd name="connsiteX0" fmla="*/ 1081181 w 1094648"/>
                <a:gd name="connsiteY0" fmla="*/ 3748062 h 3830165"/>
                <a:gd name="connsiteX1" fmla="*/ 303464 w 1094648"/>
                <a:gd name="connsiteY1" fmla="*/ 3179899 h 3830165"/>
                <a:gd name="connsiteX2" fmla="*/ 148238 w 1094648"/>
                <a:gd name="connsiteY2" fmla="*/ 1950696 h 3830165"/>
                <a:gd name="connsiteX3" fmla="*/ 172501 w 1094648"/>
                <a:gd name="connsiteY3" fmla="*/ 950993 h 3830165"/>
                <a:gd name="connsiteX4" fmla="*/ 1076332 w 1094648"/>
                <a:gd name="connsiteY4" fmla="*/ 1688 h 3830165"/>
                <a:gd name="connsiteX5" fmla="*/ 1049694 w 1094648"/>
                <a:gd name="connsiteY5" fmla="*/ 1883758 h 3830165"/>
                <a:gd name="connsiteX6" fmla="*/ 1081181 w 1094648"/>
                <a:gd name="connsiteY6" fmla="*/ 3748062 h 3830165"/>
                <a:gd name="connsiteX0" fmla="*/ 1081181 w 1094648"/>
                <a:gd name="connsiteY0" fmla="*/ 3748004 h 3830107"/>
                <a:gd name="connsiteX1" fmla="*/ 303464 w 1094648"/>
                <a:gd name="connsiteY1" fmla="*/ 3179841 h 3830107"/>
                <a:gd name="connsiteX2" fmla="*/ 148238 w 1094648"/>
                <a:gd name="connsiteY2" fmla="*/ 1950638 h 3830107"/>
                <a:gd name="connsiteX3" fmla="*/ 172501 w 1094648"/>
                <a:gd name="connsiteY3" fmla="*/ 950935 h 3830107"/>
                <a:gd name="connsiteX4" fmla="*/ 1076332 w 1094648"/>
                <a:gd name="connsiteY4" fmla="*/ 1630 h 3830107"/>
                <a:gd name="connsiteX5" fmla="*/ 1049694 w 1094648"/>
                <a:gd name="connsiteY5" fmla="*/ 1883700 h 3830107"/>
                <a:gd name="connsiteX6" fmla="*/ 1081181 w 1094648"/>
                <a:gd name="connsiteY6" fmla="*/ 3748004 h 3830107"/>
                <a:gd name="connsiteX0" fmla="*/ 1081181 w 1094648"/>
                <a:gd name="connsiteY0" fmla="*/ 3749689 h 3831792"/>
                <a:gd name="connsiteX1" fmla="*/ 303464 w 1094648"/>
                <a:gd name="connsiteY1" fmla="*/ 3181526 h 3831792"/>
                <a:gd name="connsiteX2" fmla="*/ 148238 w 1094648"/>
                <a:gd name="connsiteY2" fmla="*/ 1952323 h 3831792"/>
                <a:gd name="connsiteX3" fmla="*/ 172501 w 1094648"/>
                <a:gd name="connsiteY3" fmla="*/ 952620 h 3831792"/>
                <a:gd name="connsiteX4" fmla="*/ 1076332 w 1094648"/>
                <a:gd name="connsiteY4" fmla="*/ 3315 h 3831792"/>
                <a:gd name="connsiteX5" fmla="*/ 1049694 w 1094648"/>
                <a:gd name="connsiteY5" fmla="*/ 1885385 h 3831792"/>
                <a:gd name="connsiteX6" fmla="*/ 1081181 w 1094648"/>
                <a:gd name="connsiteY6" fmla="*/ 3749689 h 3831792"/>
                <a:gd name="connsiteX0" fmla="*/ 1064177 w 1077644"/>
                <a:gd name="connsiteY0" fmla="*/ 3749689 h 3831792"/>
                <a:gd name="connsiteX1" fmla="*/ 286460 w 1077644"/>
                <a:gd name="connsiteY1" fmla="*/ 3181526 h 3831792"/>
                <a:gd name="connsiteX2" fmla="*/ 131234 w 1077644"/>
                <a:gd name="connsiteY2" fmla="*/ 1952323 h 3831792"/>
                <a:gd name="connsiteX3" fmla="*/ 155497 w 1077644"/>
                <a:gd name="connsiteY3" fmla="*/ 952620 h 3831792"/>
                <a:gd name="connsiteX4" fmla="*/ 1059328 w 1077644"/>
                <a:gd name="connsiteY4" fmla="*/ 3315 h 3831792"/>
                <a:gd name="connsiteX5" fmla="*/ 1032690 w 1077644"/>
                <a:gd name="connsiteY5" fmla="*/ 1885385 h 3831792"/>
                <a:gd name="connsiteX6" fmla="*/ 1064177 w 1077644"/>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09253 h 3791356"/>
                <a:gd name="connsiteX1" fmla="*/ 296424 w 1087608"/>
                <a:gd name="connsiteY1" fmla="*/ 3141090 h 3791356"/>
                <a:gd name="connsiteX2" fmla="*/ 141198 w 1087608"/>
                <a:gd name="connsiteY2" fmla="*/ 1911887 h 3791356"/>
                <a:gd name="connsiteX3" fmla="*/ 165461 w 1087608"/>
                <a:gd name="connsiteY3" fmla="*/ 912184 h 3791356"/>
                <a:gd name="connsiteX4" fmla="*/ 1059459 w 1087608"/>
                <a:gd name="connsiteY4" fmla="*/ 2208 h 3791356"/>
                <a:gd name="connsiteX5" fmla="*/ 1042654 w 1087608"/>
                <a:gd name="connsiteY5" fmla="*/ 1844949 h 3791356"/>
                <a:gd name="connsiteX6" fmla="*/ 1074141 w 1087608"/>
                <a:gd name="connsiteY6" fmla="*/ 3709253 h 3791356"/>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1899 h 3914002"/>
                <a:gd name="connsiteX1" fmla="*/ 296424 w 1087608"/>
                <a:gd name="connsiteY1" fmla="*/ 3263736 h 3914002"/>
                <a:gd name="connsiteX2" fmla="*/ 141198 w 1087608"/>
                <a:gd name="connsiteY2" fmla="*/ 2034533 h 3914002"/>
                <a:gd name="connsiteX3" fmla="*/ 165461 w 1087608"/>
                <a:gd name="connsiteY3" fmla="*/ 1034830 h 3914002"/>
                <a:gd name="connsiteX4" fmla="*/ 231700 w 1087608"/>
                <a:gd name="connsiteY4" fmla="*/ 243560 h 3914002"/>
                <a:gd name="connsiteX5" fmla="*/ 1059459 w 1087608"/>
                <a:gd name="connsiteY5" fmla="*/ 124854 h 3914002"/>
                <a:gd name="connsiteX6" fmla="*/ 1042654 w 1087608"/>
                <a:gd name="connsiteY6" fmla="*/ 1967595 h 3914002"/>
                <a:gd name="connsiteX7" fmla="*/ 1074141 w 1087608"/>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95158 w 1108625"/>
                <a:gd name="connsiteY0" fmla="*/ 3831899 h 3914002"/>
                <a:gd name="connsiteX1" fmla="*/ 317441 w 1108625"/>
                <a:gd name="connsiteY1" fmla="*/ 3263736 h 3914002"/>
                <a:gd name="connsiteX2" fmla="*/ 113054 w 1108625"/>
                <a:gd name="connsiteY2" fmla="*/ 2152520 h 3914002"/>
                <a:gd name="connsiteX3" fmla="*/ 107820 w 1108625"/>
                <a:gd name="connsiteY3" fmla="*/ 1241307 h 3914002"/>
                <a:gd name="connsiteX4" fmla="*/ 252717 w 1108625"/>
                <a:gd name="connsiteY4" fmla="*/ 243560 h 3914002"/>
                <a:gd name="connsiteX5" fmla="*/ 1080476 w 1108625"/>
                <a:gd name="connsiteY5" fmla="*/ 124854 h 3914002"/>
                <a:gd name="connsiteX6" fmla="*/ 1063671 w 1108625"/>
                <a:gd name="connsiteY6" fmla="*/ 1967595 h 3914002"/>
                <a:gd name="connsiteX7" fmla="*/ 1095158 w 1108625"/>
                <a:gd name="connsiteY7" fmla="*/ 3831899 h 3914002"/>
                <a:gd name="connsiteX0" fmla="*/ 1062120 w 1075587"/>
                <a:gd name="connsiteY0" fmla="*/ 3831899 h 3914002"/>
                <a:gd name="connsiteX1" fmla="*/ 284403 w 1075587"/>
                <a:gd name="connsiteY1" fmla="*/ 3263736 h 3914002"/>
                <a:gd name="connsiteX2" fmla="*/ 80016 w 1075587"/>
                <a:gd name="connsiteY2" fmla="*/ 2152520 h 3914002"/>
                <a:gd name="connsiteX3" fmla="*/ 74782 w 1075587"/>
                <a:gd name="connsiteY3" fmla="*/ 1241307 h 3914002"/>
                <a:gd name="connsiteX4" fmla="*/ 219679 w 1075587"/>
                <a:gd name="connsiteY4" fmla="*/ 243560 h 3914002"/>
                <a:gd name="connsiteX5" fmla="*/ 1047438 w 1075587"/>
                <a:gd name="connsiteY5" fmla="*/ 124854 h 3914002"/>
                <a:gd name="connsiteX6" fmla="*/ 1030633 w 1075587"/>
                <a:gd name="connsiteY6" fmla="*/ 1967595 h 3914002"/>
                <a:gd name="connsiteX7" fmla="*/ 1062120 w 1075587"/>
                <a:gd name="connsiteY7" fmla="*/ 3831899 h 3914002"/>
                <a:gd name="connsiteX0" fmla="*/ 1053764 w 1067231"/>
                <a:gd name="connsiteY0" fmla="*/ 3831899 h 3914002"/>
                <a:gd name="connsiteX1" fmla="*/ 276047 w 1067231"/>
                <a:gd name="connsiteY1" fmla="*/ 3263736 h 3914002"/>
                <a:gd name="connsiteX2" fmla="*/ 71660 w 1067231"/>
                <a:gd name="connsiteY2" fmla="*/ 2152520 h 3914002"/>
                <a:gd name="connsiteX3" fmla="*/ 66426 w 1067231"/>
                <a:gd name="connsiteY3" fmla="*/ 1241307 h 3914002"/>
                <a:gd name="connsiteX4" fmla="*/ 211323 w 1067231"/>
                <a:gd name="connsiteY4" fmla="*/ 243560 h 3914002"/>
                <a:gd name="connsiteX5" fmla="*/ 1039082 w 1067231"/>
                <a:gd name="connsiteY5" fmla="*/ 124854 h 3914002"/>
                <a:gd name="connsiteX6" fmla="*/ 1022277 w 1067231"/>
                <a:gd name="connsiteY6" fmla="*/ 1967595 h 3914002"/>
                <a:gd name="connsiteX7" fmla="*/ 1053764 w 1067231"/>
                <a:gd name="connsiteY7" fmla="*/ 3831899 h 3914002"/>
                <a:gd name="connsiteX0" fmla="*/ 1010004 w 1023471"/>
                <a:gd name="connsiteY0" fmla="*/ 3831899 h 3914002"/>
                <a:gd name="connsiteX1" fmla="*/ 232287 w 1023471"/>
                <a:gd name="connsiteY1" fmla="*/ 3263736 h 3914002"/>
                <a:gd name="connsiteX2" fmla="*/ 27900 w 1023471"/>
                <a:gd name="connsiteY2" fmla="*/ 2152520 h 3914002"/>
                <a:gd name="connsiteX3" fmla="*/ 22666 w 1023471"/>
                <a:gd name="connsiteY3" fmla="*/ 1241307 h 3914002"/>
                <a:gd name="connsiteX4" fmla="*/ 167563 w 1023471"/>
                <a:gd name="connsiteY4" fmla="*/ 243560 h 3914002"/>
                <a:gd name="connsiteX5" fmla="*/ 995322 w 1023471"/>
                <a:gd name="connsiteY5" fmla="*/ 124854 h 3914002"/>
                <a:gd name="connsiteX6" fmla="*/ 978517 w 1023471"/>
                <a:gd name="connsiteY6" fmla="*/ 1967595 h 3914002"/>
                <a:gd name="connsiteX7" fmla="*/ 1010004 w 1023471"/>
                <a:gd name="connsiteY7" fmla="*/ 3831899 h 3914002"/>
                <a:gd name="connsiteX0" fmla="*/ 1034969 w 1048436"/>
                <a:gd name="connsiteY0" fmla="*/ 3831899 h 3924694"/>
                <a:gd name="connsiteX1" fmla="*/ 198262 w 1048436"/>
                <a:gd name="connsiteY1" fmla="*/ 3342394 h 3924694"/>
                <a:gd name="connsiteX2" fmla="*/ 52865 w 1048436"/>
                <a:gd name="connsiteY2" fmla="*/ 2152520 h 3924694"/>
                <a:gd name="connsiteX3" fmla="*/ 47631 w 1048436"/>
                <a:gd name="connsiteY3" fmla="*/ 1241307 h 3924694"/>
                <a:gd name="connsiteX4" fmla="*/ 192528 w 1048436"/>
                <a:gd name="connsiteY4" fmla="*/ 243560 h 3924694"/>
                <a:gd name="connsiteX5" fmla="*/ 1020287 w 1048436"/>
                <a:gd name="connsiteY5" fmla="*/ 124854 h 3924694"/>
                <a:gd name="connsiteX6" fmla="*/ 1003482 w 1048436"/>
                <a:gd name="connsiteY6" fmla="*/ 1967595 h 3924694"/>
                <a:gd name="connsiteX7" fmla="*/ 1034969 w 1048436"/>
                <a:gd name="connsiteY7" fmla="*/ 3831899 h 3924694"/>
                <a:gd name="connsiteX0" fmla="*/ 1034969 w 1101326"/>
                <a:gd name="connsiteY0" fmla="*/ 3831899 h 3924694"/>
                <a:gd name="connsiteX1" fmla="*/ 198262 w 1101326"/>
                <a:gd name="connsiteY1" fmla="*/ 3342394 h 3924694"/>
                <a:gd name="connsiteX2" fmla="*/ 52865 w 1101326"/>
                <a:gd name="connsiteY2" fmla="*/ 2152520 h 3924694"/>
                <a:gd name="connsiteX3" fmla="*/ 47631 w 1101326"/>
                <a:gd name="connsiteY3" fmla="*/ 1241307 h 3924694"/>
                <a:gd name="connsiteX4" fmla="*/ 192528 w 1101326"/>
                <a:gd name="connsiteY4" fmla="*/ 243560 h 3924694"/>
                <a:gd name="connsiteX5" fmla="*/ 1020287 w 1101326"/>
                <a:gd name="connsiteY5" fmla="*/ 124854 h 3924694"/>
                <a:gd name="connsiteX6" fmla="*/ 1003482 w 1101326"/>
                <a:gd name="connsiteY6" fmla="*/ 1967595 h 3924694"/>
                <a:gd name="connsiteX7" fmla="*/ 1050040 w 1101326"/>
                <a:gd name="connsiteY7" fmla="*/ 2585974 h 3924694"/>
                <a:gd name="connsiteX8" fmla="*/ 1034969 w 1101326"/>
                <a:gd name="connsiteY8"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08309"/>
                <a:gd name="connsiteY0" fmla="*/ 3831899 h 3924694"/>
                <a:gd name="connsiteX1" fmla="*/ 198262 w 1108309"/>
                <a:gd name="connsiteY1" fmla="*/ 3342394 h 3924694"/>
                <a:gd name="connsiteX2" fmla="*/ 52865 w 1108309"/>
                <a:gd name="connsiteY2" fmla="*/ 2152520 h 3924694"/>
                <a:gd name="connsiteX3" fmla="*/ 47631 w 1108309"/>
                <a:gd name="connsiteY3" fmla="*/ 1241307 h 3924694"/>
                <a:gd name="connsiteX4" fmla="*/ 192528 w 1108309"/>
                <a:gd name="connsiteY4" fmla="*/ 243560 h 3924694"/>
                <a:gd name="connsiteX5" fmla="*/ 1020287 w 1108309"/>
                <a:gd name="connsiteY5" fmla="*/ 124854 h 3924694"/>
                <a:gd name="connsiteX6" fmla="*/ 1003482 w 1108309"/>
                <a:gd name="connsiteY6" fmla="*/ 1967595 h 3924694"/>
                <a:gd name="connsiteX7" fmla="*/ 1050040 w 1108309"/>
                <a:gd name="connsiteY7" fmla="*/ 2585974 h 3924694"/>
                <a:gd name="connsiteX8" fmla="*/ 1060069 w 1108309"/>
                <a:gd name="connsiteY8" fmla="*/ 3416554 h 3924694"/>
                <a:gd name="connsiteX9" fmla="*/ 1034969 w 1108309"/>
                <a:gd name="connsiteY9" fmla="*/ 3831899 h 3924694"/>
                <a:gd name="connsiteX0" fmla="*/ 1034969 w 1063489"/>
                <a:gd name="connsiteY0" fmla="*/ 3831899 h 3924694"/>
                <a:gd name="connsiteX1" fmla="*/ 198262 w 1063489"/>
                <a:gd name="connsiteY1" fmla="*/ 3342394 h 3924694"/>
                <a:gd name="connsiteX2" fmla="*/ 52865 w 1063489"/>
                <a:gd name="connsiteY2" fmla="*/ 2152520 h 3924694"/>
                <a:gd name="connsiteX3" fmla="*/ 47631 w 1063489"/>
                <a:gd name="connsiteY3" fmla="*/ 1241307 h 3924694"/>
                <a:gd name="connsiteX4" fmla="*/ 192528 w 1063489"/>
                <a:gd name="connsiteY4" fmla="*/ 243560 h 3924694"/>
                <a:gd name="connsiteX5" fmla="*/ 1020287 w 1063489"/>
                <a:gd name="connsiteY5" fmla="*/ 124854 h 3924694"/>
                <a:gd name="connsiteX6" fmla="*/ 1003482 w 1063489"/>
                <a:gd name="connsiteY6" fmla="*/ 1967595 h 3924694"/>
                <a:gd name="connsiteX7" fmla="*/ 1050040 w 1063489"/>
                <a:gd name="connsiteY7" fmla="*/ 2585974 h 3924694"/>
                <a:gd name="connsiteX8" fmla="*/ 1060069 w 1063489"/>
                <a:gd name="connsiteY8" fmla="*/ 3416554 h 3924694"/>
                <a:gd name="connsiteX9" fmla="*/ 1034969 w 1063489"/>
                <a:gd name="connsiteY9" fmla="*/ 3831899 h 3924694"/>
                <a:gd name="connsiteX0" fmla="*/ 1095122 w 1108594"/>
                <a:gd name="connsiteY0" fmla="*/ 3892859 h 3977168"/>
                <a:gd name="connsiteX1" fmla="*/ 198262 w 1108594"/>
                <a:gd name="connsiteY1" fmla="*/ 3342394 h 3977168"/>
                <a:gd name="connsiteX2" fmla="*/ 52865 w 1108594"/>
                <a:gd name="connsiteY2" fmla="*/ 2152520 h 3977168"/>
                <a:gd name="connsiteX3" fmla="*/ 47631 w 1108594"/>
                <a:gd name="connsiteY3" fmla="*/ 1241307 h 3977168"/>
                <a:gd name="connsiteX4" fmla="*/ 192528 w 1108594"/>
                <a:gd name="connsiteY4" fmla="*/ 243560 h 3977168"/>
                <a:gd name="connsiteX5" fmla="*/ 1020287 w 1108594"/>
                <a:gd name="connsiteY5" fmla="*/ 124854 h 3977168"/>
                <a:gd name="connsiteX6" fmla="*/ 1003482 w 1108594"/>
                <a:gd name="connsiteY6" fmla="*/ 1967595 h 3977168"/>
                <a:gd name="connsiteX7" fmla="*/ 1050040 w 1108594"/>
                <a:gd name="connsiteY7" fmla="*/ 2585974 h 3977168"/>
                <a:gd name="connsiteX8" fmla="*/ 1060069 w 1108594"/>
                <a:gd name="connsiteY8" fmla="*/ 3416554 h 3977168"/>
                <a:gd name="connsiteX9" fmla="*/ 1095122 w 1108594"/>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03482 w 1095122"/>
                <a:gd name="connsiteY6" fmla="*/ 19675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38572 w 1095122"/>
                <a:gd name="connsiteY6" fmla="*/ 17770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225"/>
                <a:gd name="connsiteY0" fmla="*/ 3892859 h 3977168"/>
                <a:gd name="connsiteX1" fmla="*/ 198262 w 1095225"/>
                <a:gd name="connsiteY1" fmla="*/ 3342394 h 3977168"/>
                <a:gd name="connsiteX2" fmla="*/ 52865 w 1095225"/>
                <a:gd name="connsiteY2" fmla="*/ 2152520 h 3977168"/>
                <a:gd name="connsiteX3" fmla="*/ 47631 w 1095225"/>
                <a:gd name="connsiteY3" fmla="*/ 1241307 h 3977168"/>
                <a:gd name="connsiteX4" fmla="*/ 192528 w 1095225"/>
                <a:gd name="connsiteY4" fmla="*/ 243560 h 3977168"/>
                <a:gd name="connsiteX5" fmla="*/ 1020287 w 1095225"/>
                <a:gd name="connsiteY5" fmla="*/ 124854 h 3977168"/>
                <a:gd name="connsiteX6" fmla="*/ 1065078 w 1095225"/>
                <a:gd name="connsiteY6" fmla="*/ 764794 h 3977168"/>
                <a:gd name="connsiteX7" fmla="*/ 1038572 w 1095225"/>
                <a:gd name="connsiteY7" fmla="*/ 1777095 h 3977168"/>
                <a:gd name="connsiteX8" fmla="*/ 1050040 w 1095225"/>
                <a:gd name="connsiteY8" fmla="*/ 2585974 h 3977168"/>
                <a:gd name="connsiteX9" fmla="*/ 1060069 w 1095225"/>
                <a:gd name="connsiteY9" fmla="*/ 3416554 h 3977168"/>
                <a:gd name="connsiteX10" fmla="*/ 1095122 w 1095225"/>
                <a:gd name="connsiteY10"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65078 w 1095122"/>
                <a:gd name="connsiteY6" fmla="*/ 764794 h 3977168"/>
                <a:gd name="connsiteX7" fmla="*/ 1038572 w 1095122"/>
                <a:gd name="connsiteY7" fmla="*/ 1777095 h 3977168"/>
                <a:gd name="connsiteX8" fmla="*/ 1050040 w 1095122"/>
                <a:gd name="connsiteY8" fmla="*/ 2585974 h 3977168"/>
                <a:gd name="connsiteX9" fmla="*/ 1060069 w 1095122"/>
                <a:gd name="connsiteY9" fmla="*/ 3416554 h 3977168"/>
                <a:gd name="connsiteX10" fmla="*/ 1095122 w 1095122"/>
                <a:gd name="connsiteY10" fmla="*/ 3892859 h 3977168"/>
                <a:gd name="connsiteX0" fmla="*/ 1095122 w 1095122"/>
                <a:gd name="connsiteY0" fmla="*/ 3951183 h 4035492"/>
                <a:gd name="connsiteX1" fmla="*/ 198262 w 1095122"/>
                <a:gd name="connsiteY1" fmla="*/ 3400718 h 4035492"/>
                <a:gd name="connsiteX2" fmla="*/ 52865 w 1095122"/>
                <a:gd name="connsiteY2" fmla="*/ 2210844 h 4035492"/>
                <a:gd name="connsiteX3" fmla="*/ 47631 w 1095122"/>
                <a:gd name="connsiteY3" fmla="*/ 1299631 h 4035492"/>
                <a:gd name="connsiteX4" fmla="*/ 192528 w 1095122"/>
                <a:gd name="connsiteY4" fmla="*/ 301884 h 4035492"/>
                <a:gd name="connsiteX5" fmla="*/ 1040340 w 1095122"/>
                <a:gd name="connsiteY5" fmla="*/ 106978 h 4035492"/>
                <a:gd name="connsiteX6" fmla="*/ 1065078 w 1095122"/>
                <a:gd name="connsiteY6" fmla="*/ 823118 h 4035492"/>
                <a:gd name="connsiteX7" fmla="*/ 1038572 w 1095122"/>
                <a:gd name="connsiteY7" fmla="*/ 1835419 h 4035492"/>
                <a:gd name="connsiteX8" fmla="*/ 1050040 w 1095122"/>
                <a:gd name="connsiteY8" fmla="*/ 2644298 h 4035492"/>
                <a:gd name="connsiteX9" fmla="*/ 1060069 w 1095122"/>
                <a:gd name="connsiteY9" fmla="*/ 3474878 h 4035492"/>
                <a:gd name="connsiteX10" fmla="*/ 1095122 w 1095122"/>
                <a:gd name="connsiteY10" fmla="*/ 3951183 h 4035492"/>
                <a:gd name="connsiteX0" fmla="*/ 1095122 w 1095122"/>
                <a:gd name="connsiteY0" fmla="*/ 3899757 h 3984066"/>
                <a:gd name="connsiteX1" fmla="*/ 198262 w 1095122"/>
                <a:gd name="connsiteY1" fmla="*/ 3349292 h 3984066"/>
                <a:gd name="connsiteX2" fmla="*/ 52865 w 1095122"/>
                <a:gd name="connsiteY2" fmla="*/ 2159418 h 3984066"/>
                <a:gd name="connsiteX3" fmla="*/ 47631 w 1095122"/>
                <a:gd name="connsiteY3" fmla="*/ 1248205 h 3984066"/>
                <a:gd name="connsiteX4" fmla="*/ 192528 w 1095122"/>
                <a:gd name="connsiteY4" fmla="*/ 250458 h 3984066"/>
                <a:gd name="connsiteX5" fmla="*/ 1040340 w 1095122"/>
                <a:gd name="connsiteY5" fmla="*/ 55552 h 3984066"/>
                <a:gd name="connsiteX6" fmla="*/ 1065078 w 1095122"/>
                <a:gd name="connsiteY6" fmla="*/ 771692 h 3984066"/>
                <a:gd name="connsiteX7" fmla="*/ 1038572 w 1095122"/>
                <a:gd name="connsiteY7" fmla="*/ 1783993 h 3984066"/>
                <a:gd name="connsiteX8" fmla="*/ 1050040 w 1095122"/>
                <a:gd name="connsiteY8" fmla="*/ 2592872 h 3984066"/>
                <a:gd name="connsiteX9" fmla="*/ 1060069 w 1095122"/>
                <a:gd name="connsiteY9" fmla="*/ 3423452 h 3984066"/>
                <a:gd name="connsiteX10" fmla="*/ 1095122 w 1095122"/>
                <a:gd name="connsiteY10" fmla="*/ 3899757 h 3984066"/>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80699 w 1080699"/>
                <a:gd name="connsiteY0" fmla="*/ 3894275 h 3978584"/>
                <a:gd name="connsiteX1" fmla="*/ 183839 w 1080699"/>
                <a:gd name="connsiteY1" fmla="*/ 3343810 h 3978584"/>
                <a:gd name="connsiteX2" fmla="*/ 38442 w 1080699"/>
                <a:gd name="connsiteY2" fmla="*/ 2153936 h 3978584"/>
                <a:gd name="connsiteX3" fmla="*/ 88348 w 1080699"/>
                <a:gd name="connsiteY3" fmla="*/ 1269393 h 3978584"/>
                <a:gd name="connsiteX4" fmla="*/ 228234 w 1080699"/>
                <a:gd name="connsiteY4" fmla="*/ 279266 h 3978584"/>
                <a:gd name="connsiteX5" fmla="*/ 1025917 w 1080699"/>
                <a:gd name="connsiteY5" fmla="*/ 50070 h 3978584"/>
                <a:gd name="connsiteX6" fmla="*/ 1050655 w 1080699"/>
                <a:gd name="connsiteY6" fmla="*/ 766210 h 3978584"/>
                <a:gd name="connsiteX7" fmla="*/ 1024149 w 1080699"/>
                <a:gd name="connsiteY7" fmla="*/ 1778511 h 3978584"/>
                <a:gd name="connsiteX8" fmla="*/ 1035617 w 1080699"/>
                <a:gd name="connsiteY8" fmla="*/ 2587390 h 3978584"/>
                <a:gd name="connsiteX9" fmla="*/ 1045646 w 1080699"/>
                <a:gd name="connsiteY9" fmla="*/ 3417970 h 3978584"/>
                <a:gd name="connsiteX10" fmla="*/ 1080699 w 1080699"/>
                <a:gd name="connsiteY10" fmla="*/ 3894275 h 3978584"/>
                <a:gd name="connsiteX0" fmla="*/ 1080699 w 1080699"/>
                <a:gd name="connsiteY0" fmla="*/ 3944221 h 4028530"/>
                <a:gd name="connsiteX1" fmla="*/ 183839 w 1080699"/>
                <a:gd name="connsiteY1" fmla="*/ 3393756 h 4028530"/>
                <a:gd name="connsiteX2" fmla="*/ 38442 w 1080699"/>
                <a:gd name="connsiteY2" fmla="*/ 2203882 h 4028530"/>
                <a:gd name="connsiteX3" fmla="*/ 88348 w 1080699"/>
                <a:gd name="connsiteY3" fmla="*/ 1319339 h 4028530"/>
                <a:gd name="connsiteX4" fmla="*/ 228234 w 1080699"/>
                <a:gd name="connsiteY4" fmla="*/ 329212 h 4028530"/>
                <a:gd name="connsiteX5" fmla="*/ 1035942 w 1080699"/>
                <a:gd name="connsiteY5" fmla="*/ 42866 h 4028530"/>
                <a:gd name="connsiteX6" fmla="*/ 1050655 w 1080699"/>
                <a:gd name="connsiteY6" fmla="*/ 816156 h 4028530"/>
                <a:gd name="connsiteX7" fmla="*/ 1024149 w 1080699"/>
                <a:gd name="connsiteY7" fmla="*/ 1828457 h 4028530"/>
                <a:gd name="connsiteX8" fmla="*/ 1035617 w 1080699"/>
                <a:gd name="connsiteY8" fmla="*/ 2637336 h 4028530"/>
                <a:gd name="connsiteX9" fmla="*/ 1045646 w 1080699"/>
                <a:gd name="connsiteY9" fmla="*/ 3467916 h 4028530"/>
                <a:gd name="connsiteX10" fmla="*/ 1080699 w 1080699"/>
                <a:gd name="connsiteY10" fmla="*/ 3944221 h 4028530"/>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24149 w 1080699"/>
                <a:gd name="connsiteY7" fmla="*/ 1805911 h 4005984"/>
                <a:gd name="connsiteX8" fmla="*/ 1035617 w 1080699"/>
                <a:gd name="connsiteY8" fmla="*/ 2614790 h 4005984"/>
                <a:gd name="connsiteX9" fmla="*/ 1045646 w 1080699"/>
                <a:gd name="connsiteY9" fmla="*/ 3445370 h 4005984"/>
                <a:gd name="connsiteX10" fmla="*/ 1080699 w 1080699"/>
                <a:gd name="connsiteY10"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35617 w 1080699"/>
                <a:gd name="connsiteY9" fmla="*/ 2614790 h 4005984"/>
                <a:gd name="connsiteX10" fmla="*/ 1045646 w 1080699"/>
                <a:gd name="connsiteY10" fmla="*/ 3445370 h 4005984"/>
                <a:gd name="connsiteX11" fmla="*/ 1080699 w 1080699"/>
                <a:gd name="connsiteY11"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60679 w 1080699"/>
                <a:gd name="connsiteY9" fmla="*/ 2565260 h 4005984"/>
                <a:gd name="connsiteX10" fmla="*/ 1045646 w 1080699"/>
                <a:gd name="connsiteY10" fmla="*/ 3445370 h 4005984"/>
                <a:gd name="connsiteX11" fmla="*/ 1080699 w 1080699"/>
                <a:gd name="connsiteY11" fmla="*/ 3921675 h 400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0699" h="4005984">
                  <a:moveTo>
                    <a:pt x="1080699" y="3921675"/>
                  </a:moveTo>
                  <a:cubicBezTo>
                    <a:pt x="932653" y="4183566"/>
                    <a:pt x="232803" y="3789140"/>
                    <a:pt x="183839" y="3371210"/>
                  </a:cubicBezTo>
                  <a:cubicBezTo>
                    <a:pt x="-170674" y="2602565"/>
                    <a:pt x="109805" y="2520001"/>
                    <a:pt x="38442" y="2181336"/>
                  </a:cubicBezTo>
                  <a:cubicBezTo>
                    <a:pt x="-37622" y="1820360"/>
                    <a:pt x="116551" y="1609566"/>
                    <a:pt x="88348" y="1296793"/>
                  </a:cubicBezTo>
                  <a:cubicBezTo>
                    <a:pt x="59831" y="980538"/>
                    <a:pt x="-43562" y="565255"/>
                    <a:pt x="228234" y="306666"/>
                  </a:cubicBezTo>
                  <a:cubicBezTo>
                    <a:pt x="475560" y="135338"/>
                    <a:pt x="840924" y="-65008"/>
                    <a:pt x="1035942" y="20320"/>
                  </a:cubicBezTo>
                  <a:cubicBezTo>
                    <a:pt x="1039349" y="286897"/>
                    <a:pt x="1047608" y="518237"/>
                    <a:pt x="1050655" y="793610"/>
                  </a:cubicBezTo>
                  <a:cubicBezTo>
                    <a:pt x="1048094" y="1027267"/>
                    <a:pt x="1014970" y="1238303"/>
                    <a:pt x="1010552" y="1407020"/>
                  </a:cubicBezTo>
                  <a:cubicBezTo>
                    <a:pt x="1006134" y="1575737"/>
                    <a:pt x="1021642" y="1607156"/>
                    <a:pt x="1024149" y="1805911"/>
                  </a:cubicBezTo>
                  <a:cubicBezTo>
                    <a:pt x="1024095" y="2216098"/>
                    <a:pt x="1055431" y="2254543"/>
                    <a:pt x="1060679" y="2565260"/>
                  </a:cubicBezTo>
                  <a:cubicBezTo>
                    <a:pt x="1076792" y="2813103"/>
                    <a:pt x="1018086" y="3241526"/>
                    <a:pt x="1045646" y="3445370"/>
                  </a:cubicBezTo>
                  <a:cubicBezTo>
                    <a:pt x="1043134" y="3653024"/>
                    <a:pt x="1075636" y="3631775"/>
                    <a:pt x="1080699" y="3921675"/>
                  </a:cubicBezTo>
                  <a:close/>
                </a:path>
              </a:pathLst>
            </a:custGeom>
            <a:grpFill/>
            <a:ln>
              <a:no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7" name="Teardrop 6"/>
            <p:cNvSpPr/>
            <p:nvPr/>
          </p:nvSpPr>
          <p:spPr>
            <a:xfrm>
              <a:off x="4801706" y="261747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Teardrop 7"/>
            <p:cNvSpPr/>
            <p:nvPr/>
          </p:nvSpPr>
          <p:spPr>
            <a:xfrm>
              <a:off x="4218653" y="294955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Teardrop 8"/>
            <p:cNvSpPr/>
            <p:nvPr/>
          </p:nvSpPr>
          <p:spPr>
            <a:xfrm>
              <a:off x="6730426" y="305943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ardrop 9"/>
            <p:cNvSpPr/>
            <p:nvPr/>
          </p:nvSpPr>
          <p:spPr>
            <a:xfrm>
              <a:off x="5445596" y="296799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Teardrop 10"/>
            <p:cNvSpPr/>
            <p:nvPr/>
          </p:nvSpPr>
          <p:spPr>
            <a:xfrm>
              <a:off x="5896406" y="2874584"/>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Teardrop 11"/>
            <p:cNvSpPr/>
            <p:nvPr/>
          </p:nvSpPr>
          <p:spPr>
            <a:xfrm>
              <a:off x="5178896" y="274701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Teardrop 12"/>
            <p:cNvSpPr/>
            <p:nvPr/>
          </p:nvSpPr>
          <p:spPr>
            <a:xfrm>
              <a:off x="4682736" y="2989007"/>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Teardrop 13"/>
            <p:cNvSpPr/>
            <p:nvPr/>
          </p:nvSpPr>
          <p:spPr>
            <a:xfrm>
              <a:off x="6607646" y="256794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Teardrop 14"/>
            <p:cNvSpPr/>
            <p:nvPr/>
          </p:nvSpPr>
          <p:spPr>
            <a:xfrm>
              <a:off x="6977216" y="288798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ardrop 15"/>
            <p:cNvSpPr/>
            <p:nvPr/>
          </p:nvSpPr>
          <p:spPr>
            <a:xfrm>
              <a:off x="6281707" y="291108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17" name="Rounded Rectangle 4"/>
          <p:cNvSpPr/>
          <p:nvPr/>
        </p:nvSpPr>
        <p:spPr>
          <a:xfrm>
            <a:off x="1224180" y="3734109"/>
            <a:ext cx="6838932" cy="1139527"/>
          </a:xfrm>
          <a:custGeom>
            <a:avLst/>
            <a:gdLst>
              <a:gd name="connsiteX0" fmla="*/ 0 w 4021393"/>
              <a:gd name="connsiteY0" fmla="*/ 104879 h 629264"/>
              <a:gd name="connsiteX1" fmla="*/ 104879 w 4021393"/>
              <a:gd name="connsiteY1" fmla="*/ 0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104879 h 629264"/>
              <a:gd name="connsiteX1" fmla="*/ 1383072 w 4021393"/>
              <a:gd name="connsiteY1" fmla="*/ 108155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3110269 w 4073831"/>
              <a:gd name="connsiteY5" fmla="*/ 539474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2176205 w 4073831"/>
              <a:gd name="connsiteY5" fmla="*/ 509977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0 w 4073831"/>
              <a:gd name="connsiteY7" fmla="*/ 444427 h 509977"/>
              <a:gd name="connsiteX8" fmla="*/ 0 w 4073831"/>
              <a:gd name="connsiteY8" fmla="*/ 24921 h 509977"/>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39329 w 4073831"/>
              <a:gd name="connsiteY7" fmla="*/ 355936 h 509977"/>
              <a:gd name="connsiteX8" fmla="*/ 0 w 4073831"/>
              <a:gd name="connsiteY8" fmla="*/ 24921 h 509977"/>
              <a:gd name="connsiteX0" fmla="*/ 23125 w 4096956"/>
              <a:gd name="connsiteY0" fmla="*/ 24921 h 509977"/>
              <a:gd name="connsiteX1" fmla="*/ 1406197 w 4096956"/>
              <a:gd name="connsiteY1" fmla="*/ 28197 h 509977"/>
              <a:gd name="connsiteX2" fmla="*/ 3261213 w 4096956"/>
              <a:gd name="connsiteY2" fmla="*/ 28197 h 509977"/>
              <a:gd name="connsiteX3" fmla="*/ 4044518 w 4096956"/>
              <a:gd name="connsiteY3" fmla="*/ 24921 h 509977"/>
              <a:gd name="connsiteX4" fmla="*/ 4044518 w 4096956"/>
              <a:gd name="connsiteY4" fmla="*/ 444427 h 509977"/>
              <a:gd name="connsiteX5" fmla="*/ 2199330 w 4096956"/>
              <a:gd name="connsiteY5" fmla="*/ 509977 h 509977"/>
              <a:gd name="connsiteX6" fmla="*/ 481965 w 4096956"/>
              <a:gd name="connsiteY6" fmla="*/ 490312 h 509977"/>
              <a:gd name="connsiteX7" fmla="*/ 62454 w 4096956"/>
              <a:gd name="connsiteY7" fmla="*/ 355936 h 509977"/>
              <a:gd name="connsiteX8" fmla="*/ 23125 w 4096956"/>
              <a:gd name="connsiteY8" fmla="*/ 24921 h 509977"/>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75382 h 511277"/>
              <a:gd name="connsiteX1" fmla="*/ 1385377 w 4076136"/>
              <a:gd name="connsiteY1" fmla="*/ 29497 h 511277"/>
              <a:gd name="connsiteX2" fmla="*/ 2312884 w 4076136"/>
              <a:gd name="connsiteY2" fmla="*/ 0 h 511277"/>
              <a:gd name="connsiteX3" fmla="*/ 3240393 w 4076136"/>
              <a:gd name="connsiteY3" fmla="*/ 29497 h 511277"/>
              <a:gd name="connsiteX4" fmla="*/ 4023698 w 4076136"/>
              <a:gd name="connsiteY4" fmla="*/ 26221 h 511277"/>
              <a:gd name="connsiteX5" fmla="*/ 4023698 w 4076136"/>
              <a:gd name="connsiteY5" fmla="*/ 445727 h 511277"/>
              <a:gd name="connsiteX6" fmla="*/ 2178510 w 4076136"/>
              <a:gd name="connsiteY6" fmla="*/ 511277 h 511277"/>
              <a:gd name="connsiteX7" fmla="*/ 461145 w 4076136"/>
              <a:gd name="connsiteY7" fmla="*/ 491612 h 511277"/>
              <a:gd name="connsiteX8" fmla="*/ 41634 w 4076136"/>
              <a:gd name="connsiteY8" fmla="*/ 357236 h 511277"/>
              <a:gd name="connsiteX9" fmla="*/ 90795 w 4076136"/>
              <a:gd name="connsiteY9" fmla="*/ 75382 h 511277"/>
              <a:gd name="connsiteX0" fmla="*/ 90795 w 4076136"/>
              <a:gd name="connsiteY0" fmla="*/ 75382 h 533399"/>
              <a:gd name="connsiteX1" fmla="*/ 1385377 w 4076136"/>
              <a:gd name="connsiteY1" fmla="*/ 29497 h 533399"/>
              <a:gd name="connsiteX2" fmla="*/ 2312884 w 4076136"/>
              <a:gd name="connsiteY2" fmla="*/ 0 h 533399"/>
              <a:gd name="connsiteX3" fmla="*/ 3240393 w 4076136"/>
              <a:gd name="connsiteY3" fmla="*/ 29497 h 533399"/>
              <a:gd name="connsiteX4" fmla="*/ 4023698 w 4076136"/>
              <a:gd name="connsiteY4" fmla="*/ 26221 h 533399"/>
              <a:gd name="connsiteX5" fmla="*/ 4023698 w 4076136"/>
              <a:gd name="connsiteY5" fmla="*/ 445727 h 533399"/>
              <a:gd name="connsiteX6" fmla="*/ 2942149 w 4076136"/>
              <a:gd name="connsiteY6" fmla="*/ 530942 h 533399"/>
              <a:gd name="connsiteX7" fmla="*/ 2178510 w 4076136"/>
              <a:gd name="connsiteY7" fmla="*/ 511277 h 533399"/>
              <a:gd name="connsiteX8" fmla="*/ 461145 w 4076136"/>
              <a:gd name="connsiteY8" fmla="*/ 491612 h 533399"/>
              <a:gd name="connsiteX9" fmla="*/ 41634 w 4076136"/>
              <a:gd name="connsiteY9" fmla="*/ 357236 h 533399"/>
              <a:gd name="connsiteX10" fmla="*/ 90795 w 4076136"/>
              <a:gd name="connsiteY10" fmla="*/ 75382 h 533399"/>
              <a:gd name="connsiteX0" fmla="*/ 90795 w 4076136"/>
              <a:gd name="connsiteY0" fmla="*/ 75382 h 541464"/>
              <a:gd name="connsiteX1" fmla="*/ 1385377 w 4076136"/>
              <a:gd name="connsiteY1" fmla="*/ 29497 h 541464"/>
              <a:gd name="connsiteX2" fmla="*/ 2312884 w 4076136"/>
              <a:gd name="connsiteY2" fmla="*/ 0 h 541464"/>
              <a:gd name="connsiteX3" fmla="*/ 3240393 w 4076136"/>
              <a:gd name="connsiteY3" fmla="*/ 29497 h 541464"/>
              <a:gd name="connsiteX4" fmla="*/ 4023698 w 4076136"/>
              <a:gd name="connsiteY4" fmla="*/ 26221 h 541464"/>
              <a:gd name="connsiteX5" fmla="*/ 4023698 w 4076136"/>
              <a:gd name="connsiteY5" fmla="*/ 445727 h 541464"/>
              <a:gd name="connsiteX6" fmla="*/ 2942149 w 4076136"/>
              <a:gd name="connsiteY6" fmla="*/ 530942 h 541464"/>
              <a:gd name="connsiteX7" fmla="*/ 1706562 w 4076136"/>
              <a:gd name="connsiteY7" fmla="*/ 540773 h 541464"/>
              <a:gd name="connsiteX8" fmla="*/ 461145 w 4076136"/>
              <a:gd name="connsiteY8" fmla="*/ 491612 h 541464"/>
              <a:gd name="connsiteX9" fmla="*/ 41634 w 4076136"/>
              <a:gd name="connsiteY9" fmla="*/ 357236 h 541464"/>
              <a:gd name="connsiteX10" fmla="*/ 90795 w 4076136"/>
              <a:gd name="connsiteY10" fmla="*/ 75382 h 54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76136" h="541464">
                <a:moveTo>
                  <a:pt x="90795" y="75382"/>
                </a:moveTo>
                <a:cubicBezTo>
                  <a:pt x="90795" y="17459"/>
                  <a:pt x="1327454" y="29497"/>
                  <a:pt x="1385377" y="29497"/>
                </a:cubicBezTo>
                <a:cubicBezTo>
                  <a:pt x="1704378" y="29497"/>
                  <a:pt x="1993883" y="0"/>
                  <a:pt x="2312884" y="0"/>
                </a:cubicBezTo>
                <a:lnTo>
                  <a:pt x="3240393" y="29497"/>
                </a:lnTo>
                <a:cubicBezTo>
                  <a:pt x="3298316" y="29497"/>
                  <a:pt x="3797556" y="-12038"/>
                  <a:pt x="4023698" y="26221"/>
                </a:cubicBezTo>
                <a:cubicBezTo>
                  <a:pt x="4023698" y="166056"/>
                  <a:pt x="4141685" y="178072"/>
                  <a:pt x="4023698" y="445727"/>
                </a:cubicBezTo>
                <a:cubicBezTo>
                  <a:pt x="3838524" y="524931"/>
                  <a:pt x="3249680" y="520017"/>
                  <a:pt x="2942149" y="530942"/>
                </a:cubicBezTo>
                <a:cubicBezTo>
                  <a:pt x="2634618" y="541867"/>
                  <a:pt x="2115146" y="542412"/>
                  <a:pt x="1706562" y="540773"/>
                </a:cubicBezTo>
                <a:lnTo>
                  <a:pt x="461145" y="491612"/>
                </a:lnTo>
                <a:cubicBezTo>
                  <a:pt x="403222" y="491612"/>
                  <a:pt x="-76353" y="533146"/>
                  <a:pt x="41634" y="357236"/>
                </a:cubicBezTo>
                <a:cubicBezTo>
                  <a:pt x="-79631" y="197737"/>
                  <a:pt x="103905" y="185720"/>
                  <a:pt x="90795" y="75382"/>
                </a:cubicBezTo>
                <a:close/>
              </a:path>
            </a:pathLst>
          </a:custGeom>
          <a:gradFill flip="none" rotWithShape="1">
            <a:gsLst>
              <a:gs pos="0">
                <a:schemeClr val="accent5">
                  <a:lumMod val="50000"/>
                </a:schemeClr>
              </a:gs>
              <a:gs pos="100000">
                <a:schemeClr val="accent5">
                  <a:lumMod val="50000"/>
                </a:schemeClr>
              </a:gs>
              <a:gs pos="26000">
                <a:schemeClr val="accent5">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373333" y="2422219"/>
            <a:ext cx="6629604" cy="1200329"/>
          </a:xfrm>
          <a:prstGeom prst="rect">
            <a:avLst/>
          </a:prstGeom>
        </p:spPr>
        <p:txBody>
          <a:bodyPr wrap="square">
            <a:spAutoFit/>
          </a:bodyPr>
          <a:lstStyle/>
          <a:p>
            <a:r>
              <a:rPr lang="en-US" dirty="0"/>
              <a:t>As with anything, we tend to forget, or even worse, to fear things we aren’t familiar with or don’t understand, and American families feel threatened by introverts or cultures that place value on introversion. For example,</a:t>
            </a:r>
          </a:p>
        </p:txBody>
      </p:sp>
      <p:sp>
        <p:nvSpPr>
          <p:cNvPr id="21" name="Rectangle 20"/>
          <p:cNvSpPr/>
          <p:nvPr/>
        </p:nvSpPr>
        <p:spPr>
          <a:xfrm>
            <a:off x="1373334" y="3705484"/>
            <a:ext cx="6480448" cy="1200329"/>
          </a:xfrm>
          <a:prstGeom prst="rect">
            <a:avLst/>
          </a:prstGeom>
        </p:spPr>
        <p:txBody>
          <a:bodyPr wrap="square">
            <a:spAutoFit/>
          </a:bodyPr>
          <a:lstStyle/>
          <a:p>
            <a:r>
              <a:rPr lang="en-US" b="1" dirty="0" smtClean="0">
                <a:solidFill>
                  <a:schemeClr val="accent4"/>
                </a:solidFill>
              </a:rPr>
              <a:t>many </a:t>
            </a:r>
            <a:r>
              <a:rPr lang="en-US" b="1" dirty="0">
                <a:solidFill>
                  <a:schemeClr val="accent4"/>
                </a:solidFill>
              </a:rPr>
              <a:t>white American families are moving away from Cupertino because they are afraid that their children won’t be able to compete academically with the determined, high-achieving Asian-American students in Cupertino’s schools (Cain 182). </a:t>
            </a:r>
          </a:p>
        </p:txBody>
      </p:sp>
      <p:sp>
        <p:nvSpPr>
          <p:cNvPr id="22" name="Rectangle 21"/>
          <p:cNvSpPr/>
          <p:nvPr/>
        </p:nvSpPr>
        <p:spPr>
          <a:xfrm>
            <a:off x="1373333" y="4988748"/>
            <a:ext cx="6629603" cy="923330"/>
          </a:xfrm>
          <a:prstGeom prst="rect">
            <a:avLst/>
          </a:prstGeom>
        </p:spPr>
        <p:txBody>
          <a:bodyPr wrap="square">
            <a:spAutoFit/>
          </a:bodyPr>
          <a:lstStyle/>
          <a:p>
            <a:r>
              <a:rPr lang="en-US" dirty="0"/>
              <a:t>When people feel threatened, they get defensive and try to get away from the threat, but pulling children out of really great schools just because you are afraid of failure seems like a terrible idea.</a:t>
            </a:r>
            <a:endParaRPr lang="en-US" dirty="0">
              <a:cs typeface="Times New Roman" charset="0"/>
            </a:endParaRPr>
          </a:p>
        </p:txBody>
      </p:sp>
      <p:pic>
        <p:nvPicPr>
          <p:cNvPr id="24" name="Picture 2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6078" y="2021679"/>
            <a:ext cx="3219540" cy="4163939"/>
          </a:xfrm>
          <a:prstGeom prst="rect">
            <a:avLst/>
          </a:prstGeom>
          <a:solidFill>
            <a:srgbClr val="FFFFFF">
              <a:shade val="85000"/>
            </a:srgbClr>
          </a:solidFill>
          <a:ln w="88900" cap="sq">
            <a:noFill/>
            <a:miter lim="800000"/>
          </a:ln>
          <a:effectLst>
            <a:outerShdw blurRad="50800" dist="38100" dir="2700000" algn="tl" rotWithShape="0">
              <a:prstClr val="black">
                <a:alpha val="40000"/>
              </a:prstClr>
            </a:outerShdw>
          </a:effectLst>
        </p:spPr>
      </p:pic>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350" y="2228643"/>
            <a:ext cx="7235301" cy="3839811"/>
          </a:xfrm>
          <a:prstGeom prst="rect">
            <a:avLst/>
          </a:prstGeom>
          <a:effectLst>
            <a:outerShdw blurRad="50800" dist="38100" dir="2700000" algn="tl" rotWithShape="0">
              <a:prstClr val="black">
                <a:alpha val="40000"/>
              </a:prstClr>
            </a:outerShdw>
          </a:effectLst>
        </p:spPr>
      </p:pic>
      <p:sp>
        <p:nvSpPr>
          <p:cNvPr id="25" name="Double Bracket 24"/>
          <p:cNvSpPr/>
          <p:nvPr/>
        </p:nvSpPr>
        <p:spPr>
          <a:xfrm>
            <a:off x="1414636" y="2758869"/>
            <a:ext cx="6314728" cy="2718653"/>
          </a:xfrm>
          <a:prstGeom prst="bracketPair">
            <a:avLst>
              <a:gd name="adj" fmla="val 5410"/>
            </a:avLst>
          </a:prstGeom>
          <a:solidFill>
            <a:schemeClr val="accent1">
              <a:lumMod val="20000"/>
              <a:lumOff val="80000"/>
              <a:alpha val="10000"/>
            </a:schemeClr>
          </a:solidFill>
          <a:ln>
            <a:solidFill>
              <a:schemeClr val="accent1"/>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pic>
        <p:nvPicPr>
          <p:cNvPr id="2" name="Picture 1"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1561" y="194238"/>
            <a:ext cx="1450123" cy="2152480"/>
          </a:xfrm>
          <a:prstGeom prst="rect">
            <a:avLst/>
          </a:prstGeom>
        </p:spPr>
      </p:pic>
    </p:spTree>
    <p:extLst>
      <p:ext uri="{BB962C8B-B14F-4D97-AF65-F5344CB8AC3E}">
        <p14:creationId xmlns:p14="http://schemas.microsoft.com/office/powerpoint/2010/main" val="362685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par>
                                <p:cTn id="8" presetID="1" presetClass="entr" presetSubtype="0" fill="hold" grpId="0" nodeType="withEffect">
                                  <p:stCondLst>
                                    <p:cond delay="0"/>
                                  </p:stCondLst>
                                  <p:iterate type="lt">
                                    <p:tmAbs val="10"/>
                                  </p:iterate>
                                  <p:childTnLst>
                                    <p:set>
                                      <p:cBhvr>
                                        <p:cTn id="9" dur="1" fill="hold">
                                          <p:stCondLst>
                                            <p:cond delay="0"/>
                                          </p:stCondLst>
                                        </p:cTn>
                                        <p:tgtEl>
                                          <p:spTgt spid="2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0" nodeType="clickEffect">
                                  <p:stCondLst>
                                    <p:cond delay="0"/>
                                  </p:stCondLst>
                                  <p:childTnLst>
                                    <p:animEffect transition="out" filter="fade">
                                      <p:cBhvr>
                                        <p:cTn id="13" dur="1000"/>
                                        <p:tgtEl>
                                          <p:spTgt spid="17"/>
                                        </p:tgtEl>
                                      </p:cBhvr>
                                    </p:animEffect>
                                    <p:set>
                                      <p:cBhvr>
                                        <p:cTn id="14" dur="1" fill="hold">
                                          <p:stCondLst>
                                            <p:cond delay="999"/>
                                          </p:stCondLst>
                                        </p:cTn>
                                        <p:tgtEl>
                                          <p:spTgt spid="17"/>
                                        </p:tgtEl>
                                        <p:attrNameLst>
                                          <p:attrName>style.visibility</p:attrName>
                                        </p:attrNameLst>
                                      </p:cBhvr>
                                      <p:to>
                                        <p:strVal val="hidden"/>
                                      </p:to>
                                    </p:set>
                                  </p:childTnLst>
                                </p:cTn>
                              </p:par>
                              <p:par>
                                <p:cTn id="15" presetID="1" presetClass="entr" presetSubtype="0" fill="hold" grpId="0" nodeType="withEffect">
                                  <p:stCondLst>
                                    <p:cond delay="0"/>
                                  </p:stCondLst>
                                  <p:iterate type="lt">
                                    <p:tmAbs val="10"/>
                                  </p:iterate>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1000"/>
                                        <p:tgtEl>
                                          <p:spTgt spid="4"/>
                                        </p:tgtEl>
                                      </p:cBhvr>
                                    </p:animEffect>
                                    <p:set>
                                      <p:cBhvr>
                                        <p:cTn id="21" dur="1" fill="hold">
                                          <p:stCondLst>
                                            <p:cond delay="999"/>
                                          </p:stCondLst>
                                        </p:cTn>
                                        <p:tgtEl>
                                          <p:spTgt spid="4"/>
                                        </p:tgtEl>
                                        <p:attrNameLst>
                                          <p:attrName>style.visibility</p:attrName>
                                        </p:attrNameLst>
                                      </p:cBhvr>
                                      <p:to>
                                        <p:strVal val="hidden"/>
                                      </p:to>
                                    </p:set>
                                  </p:childTnLst>
                                </p:cTn>
                              </p:par>
                              <p:par>
                                <p:cTn id="22" presetID="1" presetClass="entr" presetSubtype="0" fill="hold" grpId="0" nodeType="withEffect">
                                  <p:stCondLst>
                                    <p:cond delay="0"/>
                                  </p:stCondLst>
                                  <p:iterate type="lt">
                                    <p:tmAbs val="10"/>
                                  </p:iterate>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xit" presetSubtype="10" fill="hold" grpId="1" nodeType="clickEffect">
                                  <p:stCondLst>
                                    <p:cond delay="0"/>
                                  </p:stCondLst>
                                  <p:iterate type="lt">
                                    <p:tmPct val="0"/>
                                  </p:iterate>
                                  <p:childTnLst>
                                    <p:animEffect transition="out" filter="randombar(horizontal)">
                                      <p:cBhvr>
                                        <p:cTn id="27" dur="500"/>
                                        <p:tgtEl>
                                          <p:spTgt spid="20"/>
                                        </p:tgtEl>
                                      </p:cBhvr>
                                    </p:animEffect>
                                    <p:set>
                                      <p:cBhvr>
                                        <p:cTn id="28" dur="1" fill="hold">
                                          <p:stCondLst>
                                            <p:cond delay="499"/>
                                          </p:stCondLst>
                                        </p:cTn>
                                        <p:tgtEl>
                                          <p:spTgt spid="20"/>
                                        </p:tgtEl>
                                        <p:attrNameLst>
                                          <p:attrName>style.visibility</p:attrName>
                                        </p:attrNameLst>
                                      </p:cBhvr>
                                      <p:to>
                                        <p:strVal val="hidden"/>
                                      </p:to>
                                    </p:set>
                                  </p:childTnLst>
                                </p:cTn>
                              </p:par>
                              <p:par>
                                <p:cTn id="29" presetID="14" presetClass="exit" presetSubtype="10" fill="hold" grpId="1" nodeType="withEffect">
                                  <p:stCondLst>
                                    <p:cond delay="0"/>
                                  </p:stCondLst>
                                  <p:iterate type="lt">
                                    <p:tmPct val="0"/>
                                  </p:iterate>
                                  <p:childTnLst>
                                    <p:animEffect transition="out" filter="randombar(horizontal)">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par>
                                <p:cTn id="32" presetID="14" presetClass="exit" presetSubtype="10" fill="hold" grpId="1" nodeType="withEffect">
                                  <p:stCondLst>
                                    <p:cond delay="0"/>
                                  </p:stCondLst>
                                  <p:iterate type="lt">
                                    <p:tmPct val="0"/>
                                  </p:iterate>
                                  <p:childTnLst>
                                    <p:animEffect transition="out" filter="randombar(horizontal)">
                                      <p:cBhvr>
                                        <p:cTn id="33" dur="500"/>
                                        <p:tgtEl>
                                          <p:spTgt spid="22"/>
                                        </p:tgtEl>
                                      </p:cBhvr>
                                    </p:animEffect>
                                    <p:set>
                                      <p:cBhvr>
                                        <p:cTn id="34" dur="1" fill="hold">
                                          <p:stCondLst>
                                            <p:cond delay="499"/>
                                          </p:stCondLst>
                                        </p:cTn>
                                        <p:tgtEl>
                                          <p:spTgt spid="22"/>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randombar(horizontal)">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randombar(horizontal)">
                                      <p:cBhvr>
                                        <p:cTn id="42" dur="500"/>
                                        <p:tgtEl>
                                          <p:spTgt spid="3"/>
                                        </p:tgtEl>
                                      </p:cBhvr>
                                    </p:animEffect>
                                  </p:childTnLst>
                                </p:cTn>
                              </p:par>
                              <p:par>
                                <p:cTn id="43" presetID="14" presetClass="exit" presetSubtype="10" fill="hold" nodeType="withEffect">
                                  <p:stCondLst>
                                    <p:cond delay="0"/>
                                  </p:stCondLst>
                                  <p:childTnLst>
                                    <p:animEffect transition="out" filter="randombar(horizontal)">
                                      <p:cBhvr>
                                        <p:cTn id="44" dur="500"/>
                                        <p:tgtEl>
                                          <p:spTgt spid="24"/>
                                        </p:tgtEl>
                                      </p:cBhvr>
                                    </p:animEffect>
                                    <p:set>
                                      <p:cBhvr>
                                        <p:cTn id="45" dur="1" fill="hold">
                                          <p:stCondLst>
                                            <p:cond delay="499"/>
                                          </p:stCondLst>
                                        </p:cTn>
                                        <p:tgtEl>
                                          <p:spTgt spid="2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0" grpId="0"/>
      <p:bldP spid="20" grpId="1"/>
      <p:bldP spid="21" grpId="0"/>
      <p:bldP spid="21" grpId="1"/>
      <p:bldP spid="22" grpId="0"/>
      <p:bldP spid="22" grpId="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Incorporate </a:t>
            </a:r>
            <a:r>
              <a:rPr lang="en-US" dirty="0" smtClean="0"/>
              <a:t>Information: Quotation</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89481630"/>
              </p:ext>
            </p:extLst>
          </p:nvPr>
        </p:nvGraphicFramePr>
        <p:xfrm>
          <a:off x="1060881" y="2038117"/>
          <a:ext cx="7022238" cy="3822280"/>
        </p:xfrm>
        <a:graphic>
          <a:graphicData uri="http://schemas.openxmlformats.org/drawingml/2006/table">
            <a:tbl>
              <a:tblPr firstRow="1" bandRow="1">
                <a:tableStyleId>{2A488322-F2BA-4B5B-9748-0D474271808F}</a:tableStyleId>
              </a:tblPr>
              <a:tblGrid>
                <a:gridCol w="3724479"/>
                <a:gridCol w="3297759"/>
              </a:tblGrid>
              <a:tr h="799680">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Use quotation when you want to include exactly what a source says without making any style, word, or other changes.</a:t>
                      </a:r>
                    </a:p>
                  </a:txBody>
                  <a:tcPr anchor="ctr">
                    <a:solidFill>
                      <a:schemeClr val="accent1">
                        <a:lumMod val="20000"/>
                        <a:lumOff val="80000"/>
                      </a:schemeClr>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chemeClr val="tx1"/>
                        </a:solidFill>
                      </a:endParaRPr>
                    </a:p>
                  </a:txBody>
                  <a:tcPr anchor="ctr">
                    <a:solidFill>
                      <a:schemeClr val="accent1">
                        <a:lumMod val="20000"/>
                        <a:lumOff val="80000"/>
                      </a:schemeClr>
                    </a:solidFill>
                  </a:tcPr>
                </a:tc>
              </a:tr>
              <a:tr h="370840">
                <a:tc>
                  <a:txBody>
                    <a:bodyPr/>
                    <a:lstStyle/>
                    <a:p>
                      <a:r>
                        <a:rPr lang="en-US" dirty="0" smtClean="0"/>
                        <a:t>Quotations are exact copies. </a:t>
                      </a:r>
                    </a:p>
                  </a:txBody>
                  <a:tcPr/>
                </a:tc>
                <a:tc row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000000"/>
                        </a:solidFill>
                        <a:cs typeface="Times New Roman"/>
                      </a:endParaRPr>
                    </a:p>
                  </a:txBody>
                  <a:tcPr>
                    <a:noFill/>
                  </a:tcPr>
                </a:tc>
              </a:tr>
              <a:tr h="370840">
                <a:tc>
                  <a:txBody>
                    <a:bodyPr/>
                    <a:lstStyle/>
                    <a:p>
                      <a:r>
                        <a:rPr lang="en-US" dirty="0" smtClean="0"/>
                        <a:t>Quotations should only be used when everything the writer said is important to your paper, or when changing the writer's style or language makes it less significant to your own writing.</a:t>
                      </a:r>
                    </a:p>
                  </a:txBody>
                  <a:tcPr/>
                </a:tc>
                <a:tc vMerge="1">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Use quotation when you want to include WHAT the original author said</a:t>
                      </a:r>
                      <a:r>
                        <a:rPr lang="en-US" baseline="0" dirty="0" smtClean="0"/>
                        <a:t> exactly HOW they said it.</a:t>
                      </a:r>
                      <a:endParaRPr lang="en-US" dirty="0" smtClean="0"/>
                    </a:p>
                  </a:txBody>
                  <a:tcPr/>
                </a:tc>
                <a:tc vMerge="1">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txBody>
                  <a:tcPr/>
                </a:tc>
              </a:tr>
            </a:tbl>
          </a:graphicData>
        </a:graphic>
      </p:graphicFrame>
      <p:grpSp>
        <p:nvGrpSpPr>
          <p:cNvPr id="4" name="Group 3"/>
          <p:cNvGrpSpPr/>
          <p:nvPr/>
        </p:nvGrpSpPr>
        <p:grpSpPr>
          <a:xfrm>
            <a:off x="4932220" y="2946400"/>
            <a:ext cx="3048000" cy="2826328"/>
            <a:chOff x="4987636" y="2946400"/>
            <a:chExt cx="3048000" cy="2826328"/>
          </a:xfrm>
        </p:grpSpPr>
        <p:grpSp>
          <p:nvGrpSpPr>
            <p:cNvPr id="3" name="Group 2"/>
            <p:cNvGrpSpPr/>
            <p:nvPr/>
          </p:nvGrpSpPr>
          <p:grpSpPr>
            <a:xfrm>
              <a:off x="4987636" y="2946400"/>
              <a:ext cx="3048000" cy="2826328"/>
              <a:chOff x="5174067" y="3467579"/>
              <a:chExt cx="3048000" cy="2826328"/>
            </a:xfrm>
          </p:grpSpPr>
          <p:pic>
            <p:nvPicPr>
              <p:cNvPr id="7" name="Picture 6"/>
              <p:cNvPicPr>
                <a:picLocks noChangeAspect="1"/>
              </p:cNvPicPr>
              <p:nvPr/>
            </p:nvPicPr>
            <p:blipFill rotWithShape="1">
              <a:blip r:embed="rId3"/>
              <a:srcRect l="48350" t="1556" r="13528" b="33055"/>
              <a:stretch/>
            </p:blipFill>
            <p:spPr>
              <a:xfrm>
                <a:off x="5174067" y="3467579"/>
                <a:ext cx="3048000" cy="2826328"/>
              </a:xfrm>
              <a:prstGeom prst="rect">
                <a:avLst/>
              </a:prstGeom>
            </p:spPr>
          </p:pic>
          <p:sp>
            <p:nvSpPr>
              <p:cNvPr id="8" name="Rounded Rectangle 7"/>
              <p:cNvSpPr/>
              <p:nvPr/>
            </p:nvSpPr>
            <p:spPr>
              <a:xfrm>
                <a:off x="5527118" y="5390155"/>
                <a:ext cx="2280920" cy="275207"/>
              </a:xfrm>
              <a:prstGeom prst="roundRect">
                <a:avLst>
                  <a:gd name="adj" fmla="val 39821"/>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ounded Rectangle 8"/>
            <p:cNvSpPr/>
            <p:nvPr/>
          </p:nvSpPr>
          <p:spPr>
            <a:xfrm>
              <a:off x="5340687" y="4175780"/>
              <a:ext cx="2280920" cy="275207"/>
            </a:xfrm>
            <a:prstGeom prst="roundRect">
              <a:avLst>
                <a:gd name="adj" fmla="val 39821"/>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721052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p:nvPr>
        </p:nvSpPr>
        <p:spPr/>
        <p:txBody>
          <a:bodyPr>
            <a:normAutofit fontScale="90000"/>
          </a:bodyPr>
          <a:lstStyle/>
          <a:p>
            <a:pPr algn="l"/>
            <a:r>
              <a:rPr lang="en-US" dirty="0" smtClean="0"/>
              <a:t>Incorporate Information: Quotation</a:t>
            </a:r>
            <a:endParaRPr lang="en-US" dirty="0"/>
          </a:p>
        </p:txBody>
      </p:sp>
      <p:sp>
        <p:nvSpPr>
          <p:cNvPr id="4" name="Rounded Rectangle 1"/>
          <p:cNvSpPr/>
          <p:nvPr/>
        </p:nvSpPr>
        <p:spPr>
          <a:xfrm>
            <a:off x="1373334" y="4372922"/>
            <a:ext cx="6480448" cy="1626263"/>
          </a:xfrm>
          <a:custGeom>
            <a:avLst/>
            <a:gdLst>
              <a:gd name="connsiteX0" fmla="*/ 0 w 3888419"/>
              <a:gd name="connsiteY0" fmla="*/ 118371 h 710214"/>
              <a:gd name="connsiteX1" fmla="*/ 118371 w 3888419"/>
              <a:gd name="connsiteY1" fmla="*/ 0 h 710214"/>
              <a:gd name="connsiteX2" fmla="*/ 3770048 w 3888419"/>
              <a:gd name="connsiteY2" fmla="*/ 0 h 710214"/>
              <a:gd name="connsiteX3" fmla="*/ 3888419 w 3888419"/>
              <a:gd name="connsiteY3" fmla="*/ 118371 h 710214"/>
              <a:gd name="connsiteX4" fmla="*/ 3888419 w 3888419"/>
              <a:gd name="connsiteY4" fmla="*/ 591843 h 710214"/>
              <a:gd name="connsiteX5" fmla="*/ 3770048 w 3888419"/>
              <a:gd name="connsiteY5" fmla="*/ 710214 h 710214"/>
              <a:gd name="connsiteX6" fmla="*/ 118371 w 3888419"/>
              <a:gd name="connsiteY6" fmla="*/ 710214 h 710214"/>
              <a:gd name="connsiteX7" fmla="*/ 0 w 3888419"/>
              <a:gd name="connsiteY7" fmla="*/ 591843 h 710214"/>
              <a:gd name="connsiteX8" fmla="*/ 0 w 3888419"/>
              <a:gd name="connsiteY8"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118371 w 3888419"/>
              <a:gd name="connsiteY7" fmla="*/ 710214 h 710214"/>
              <a:gd name="connsiteX8" fmla="*/ 0 w 3888419"/>
              <a:gd name="connsiteY8" fmla="*/ 591843 h 710214"/>
              <a:gd name="connsiteX9" fmla="*/ 0 w 3888419"/>
              <a:gd name="connsiteY9"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0 w 3888419"/>
              <a:gd name="connsiteY9" fmla="*/ 591843 h 710214"/>
              <a:gd name="connsiteX10" fmla="*/ 0 w 3888419"/>
              <a:gd name="connsiteY10"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35511 w 3888419"/>
              <a:gd name="connsiteY9" fmla="*/ 361023 h 710214"/>
              <a:gd name="connsiteX10" fmla="*/ 0 w 3888419"/>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70048 w 3915052"/>
              <a:gd name="connsiteY3" fmla="*/ 0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52293 w 3915052"/>
              <a:gd name="connsiteY3" fmla="*/ 8877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09494 h 701337"/>
              <a:gd name="connsiteX1" fmla="*/ 1032771 w 3915052"/>
              <a:gd name="connsiteY1" fmla="*/ 35511 h 701337"/>
              <a:gd name="connsiteX2" fmla="*/ 1651247 w 3915052"/>
              <a:gd name="connsiteY2" fmla="*/ 8879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15052"/>
              <a:gd name="connsiteY0" fmla="*/ 109494 h 701337"/>
              <a:gd name="connsiteX1" fmla="*/ 1032771 w 3915052"/>
              <a:gd name="connsiteY1" fmla="*/ 35511 h 701337"/>
              <a:gd name="connsiteX2" fmla="*/ 2574524 w 3915052"/>
              <a:gd name="connsiteY2" fmla="*/ 53267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127249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73983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1"/>
              <a:gd name="connsiteX1" fmla="*/ 1041649 w 3923930"/>
              <a:gd name="connsiteY1" fmla="*/ 40454 h 706281"/>
              <a:gd name="connsiteX2" fmla="*/ 2583402 w 3923930"/>
              <a:gd name="connsiteY2" fmla="*/ 58210 h 706281"/>
              <a:gd name="connsiteX3" fmla="*/ 3761171 w 3923930"/>
              <a:gd name="connsiteY3" fmla="*/ 4943 h 706281"/>
              <a:gd name="connsiteX4" fmla="*/ 3923930 w 3923930"/>
              <a:gd name="connsiteY4" fmla="*/ 363012 h 706281"/>
              <a:gd name="connsiteX5" fmla="*/ 3897297 w 3923930"/>
              <a:gd name="connsiteY5" fmla="*/ 587909 h 706281"/>
              <a:gd name="connsiteX6" fmla="*/ 3778926 w 3923930"/>
              <a:gd name="connsiteY6" fmla="*/ 706280 h 706281"/>
              <a:gd name="connsiteX7" fmla="*/ 2423605 w 3923930"/>
              <a:gd name="connsiteY7" fmla="*/ 706281 h 706281"/>
              <a:gd name="connsiteX8" fmla="*/ 73983 w 3923930"/>
              <a:gd name="connsiteY8" fmla="*/ 706280 h 706281"/>
              <a:gd name="connsiteX9" fmla="*/ 44389 w 3923930"/>
              <a:gd name="connsiteY9" fmla="*/ 357089 h 706281"/>
              <a:gd name="connsiteX10" fmla="*/ 0 w 3923930"/>
              <a:gd name="connsiteY10" fmla="*/ 25660 h 706281"/>
              <a:gd name="connsiteX0" fmla="*/ 0 w 3897297"/>
              <a:gd name="connsiteY0" fmla="*/ 25660 h 706281"/>
              <a:gd name="connsiteX1" fmla="*/ 1041649 w 3897297"/>
              <a:gd name="connsiteY1" fmla="*/ 40454 h 706281"/>
              <a:gd name="connsiteX2" fmla="*/ 2583402 w 3897297"/>
              <a:gd name="connsiteY2" fmla="*/ 58210 h 706281"/>
              <a:gd name="connsiteX3" fmla="*/ 3761171 w 3897297"/>
              <a:gd name="connsiteY3" fmla="*/ 4943 h 706281"/>
              <a:gd name="connsiteX4" fmla="*/ 3826275 w 3897297"/>
              <a:gd name="connsiteY4" fmla="*/ 78927 h 706281"/>
              <a:gd name="connsiteX5" fmla="*/ 3897297 w 3897297"/>
              <a:gd name="connsiteY5" fmla="*/ 587909 h 706281"/>
              <a:gd name="connsiteX6" fmla="*/ 3778926 w 3897297"/>
              <a:gd name="connsiteY6" fmla="*/ 706280 h 706281"/>
              <a:gd name="connsiteX7" fmla="*/ 2423605 w 3897297"/>
              <a:gd name="connsiteY7" fmla="*/ 706281 h 706281"/>
              <a:gd name="connsiteX8" fmla="*/ 73983 w 3897297"/>
              <a:gd name="connsiteY8" fmla="*/ 706280 h 706281"/>
              <a:gd name="connsiteX9" fmla="*/ 44389 w 3897297"/>
              <a:gd name="connsiteY9" fmla="*/ 357089 h 706281"/>
              <a:gd name="connsiteX10" fmla="*/ 0 w 3897297"/>
              <a:gd name="connsiteY10" fmla="*/ 25660 h 706281"/>
              <a:gd name="connsiteX0" fmla="*/ 0 w 3870664"/>
              <a:gd name="connsiteY0" fmla="*/ 25660 h 721167"/>
              <a:gd name="connsiteX1" fmla="*/ 1041649 w 3870664"/>
              <a:gd name="connsiteY1" fmla="*/ 40454 h 721167"/>
              <a:gd name="connsiteX2" fmla="*/ 2583402 w 3870664"/>
              <a:gd name="connsiteY2" fmla="*/ 58210 h 721167"/>
              <a:gd name="connsiteX3" fmla="*/ 3761171 w 3870664"/>
              <a:gd name="connsiteY3" fmla="*/ 4943 h 721167"/>
              <a:gd name="connsiteX4" fmla="*/ 3826275 w 3870664"/>
              <a:gd name="connsiteY4" fmla="*/ 78927 h 721167"/>
              <a:gd name="connsiteX5" fmla="*/ 3870664 w 3870664"/>
              <a:gd name="connsiteY5" fmla="*/ 685564 h 721167"/>
              <a:gd name="connsiteX6" fmla="*/ 3778926 w 3870664"/>
              <a:gd name="connsiteY6" fmla="*/ 706280 h 721167"/>
              <a:gd name="connsiteX7" fmla="*/ 2423605 w 3870664"/>
              <a:gd name="connsiteY7" fmla="*/ 706281 h 721167"/>
              <a:gd name="connsiteX8" fmla="*/ 73983 w 3870664"/>
              <a:gd name="connsiteY8" fmla="*/ 706280 h 721167"/>
              <a:gd name="connsiteX9" fmla="*/ 44389 w 3870664"/>
              <a:gd name="connsiteY9" fmla="*/ 357089 h 721167"/>
              <a:gd name="connsiteX10" fmla="*/ 0 w 3870664"/>
              <a:gd name="connsiteY10" fmla="*/ 25660 h 721167"/>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2423605 w 3870664"/>
              <a:gd name="connsiteY7" fmla="*/ 706281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162760 w 3870664"/>
              <a:gd name="connsiteY8" fmla="*/ 697403 h 715406"/>
              <a:gd name="connsiteX9" fmla="*/ 44389 w 3870664"/>
              <a:gd name="connsiteY9" fmla="*/ 357089 h 715406"/>
              <a:gd name="connsiteX10" fmla="*/ 0 w 3870664"/>
              <a:gd name="connsiteY10" fmla="*/ 25660 h 715406"/>
              <a:gd name="connsiteX0" fmla="*/ 26632 w 3826275"/>
              <a:gd name="connsiteY0" fmla="*/ 38472 h 710463"/>
              <a:gd name="connsiteX1" fmla="*/ 997260 w 3826275"/>
              <a:gd name="connsiteY1" fmla="*/ 35511 h 710463"/>
              <a:gd name="connsiteX2" fmla="*/ 2539013 w 3826275"/>
              <a:gd name="connsiteY2" fmla="*/ 53267 h 710463"/>
              <a:gd name="connsiteX3" fmla="*/ 3716782 w 3826275"/>
              <a:gd name="connsiteY3" fmla="*/ 0 h 710463"/>
              <a:gd name="connsiteX4" fmla="*/ 3781886 w 3826275"/>
              <a:gd name="connsiteY4" fmla="*/ 73984 h 710463"/>
              <a:gd name="connsiteX5" fmla="*/ 3826275 w 3826275"/>
              <a:gd name="connsiteY5" fmla="*/ 680621 h 710463"/>
              <a:gd name="connsiteX6" fmla="*/ 2722483 w 3826275"/>
              <a:gd name="connsiteY6" fmla="*/ 683581 h 710463"/>
              <a:gd name="connsiteX7" fmla="*/ 914400 w 3826275"/>
              <a:gd name="connsiteY7" fmla="*/ 683583 h 710463"/>
              <a:gd name="connsiteX8" fmla="*/ 118371 w 3826275"/>
              <a:gd name="connsiteY8" fmla="*/ 692460 h 710463"/>
              <a:gd name="connsiteX9" fmla="*/ 0 w 3826275"/>
              <a:gd name="connsiteY9" fmla="*/ 352146 h 710463"/>
              <a:gd name="connsiteX10" fmla="*/ 26632 w 3826275"/>
              <a:gd name="connsiteY10" fmla="*/ 38472 h 710463"/>
              <a:gd name="connsiteX0" fmla="*/ 26632 w 3826275"/>
              <a:gd name="connsiteY0" fmla="*/ 29844 h 701835"/>
              <a:gd name="connsiteX1" fmla="*/ 997260 w 3826275"/>
              <a:gd name="connsiteY1" fmla="*/ 26883 h 701835"/>
              <a:gd name="connsiteX2" fmla="*/ 2539013 w 3826275"/>
              <a:gd name="connsiteY2" fmla="*/ 44639 h 701835"/>
              <a:gd name="connsiteX3" fmla="*/ 3569298 w 3826275"/>
              <a:gd name="connsiteY3" fmla="*/ 1204 h 701835"/>
              <a:gd name="connsiteX4" fmla="*/ 3781886 w 3826275"/>
              <a:gd name="connsiteY4" fmla="*/ 65356 h 701835"/>
              <a:gd name="connsiteX5" fmla="*/ 3826275 w 3826275"/>
              <a:gd name="connsiteY5" fmla="*/ 671993 h 701835"/>
              <a:gd name="connsiteX6" fmla="*/ 2722483 w 3826275"/>
              <a:gd name="connsiteY6" fmla="*/ 674953 h 701835"/>
              <a:gd name="connsiteX7" fmla="*/ 914400 w 3826275"/>
              <a:gd name="connsiteY7" fmla="*/ 674955 h 701835"/>
              <a:gd name="connsiteX8" fmla="*/ 118371 w 3826275"/>
              <a:gd name="connsiteY8" fmla="*/ 683832 h 701835"/>
              <a:gd name="connsiteX9" fmla="*/ 0 w 3826275"/>
              <a:gd name="connsiteY9" fmla="*/ 343518 h 701835"/>
              <a:gd name="connsiteX10" fmla="*/ 26632 w 3826275"/>
              <a:gd name="connsiteY10" fmla="*/ 29844 h 701835"/>
              <a:gd name="connsiteX0" fmla="*/ 26632 w 3831047"/>
              <a:gd name="connsiteY0" fmla="*/ 29844 h 701835"/>
              <a:gd name="connsiteX1" fmla="*/ 997260 w 3831047"/>
              <a:gd name="connsiteY1" fmla="*/ 26883 h 701835"/>
              <a:gd name="connsiteX2" fmla="*/ 2539013 w 3831047"/>
              <a:gd name="connsiteY2" fmla="*/ 44639 h 701835"/>
              <a:gd name="connsiteX3" fmla="*/ 3569298 w 3831047"/>
              <a:gd name="connsiteY3" fmla="*/ 1204 h 701835"/>
              <a:gd name="connsiteX4" fmla="*/ 3831047 w 3831047"/>
              <a:gd name="connsiteY4" fmla="*/ 85021 h 701835"/>
              <a:gd name="connsiteX5" fmla="*/ 3826275 w 3831047"/>
              <a:gd name="connsiteY5" fmla="*/ 671993 h 701835"/>
              <a:gd name="connsiteX6" fmla="*/ 2722483 w 3831047"/>
              <a:gd name="connsiteY6" fmla="*/ 674953 h 701835"/>
              <a:gd name="connsiteX7" fmla="*/ 914400 w 3831047"/>
              <a:gd name="connsiteY7" fmla="*/ 674955 h 701835"/>
              <a:gd name="connsiteX8" fmla="*/ 118371 w 3831047"/>
              <a:gd name="connsiteY8" fmla="*/ 683832 h 701835"/>
              <a:gd name="connsiteX9" fmla="*/ 0 w 3831047"/>
              <a:gd name="connsiteY9" fmla="*/ 343518 h 701835"/>
              <a:gd name="connsiteX10" fmla="*/ 26632 w 3831047"/>
              <a:gd name="connsiteY10" fmla="*/ 29844 h 701835"/>
              <a:gd name="connsiteX0" fmla="*/ 26632 w 3831047"/>
              <a:gd name="connsiteY0" fmla="*/ 50588 h 722579"/>
              <a:gd name="connsiteX1" fmla="*/ 829620 w 3831047"/>
              <a:gd name="connsiteY1" fmla="*/ 1907 h 722579"/>
              <a:gd name="connsiteX2" fmla="*/ 2539013 w 3831047"/>
              <a:gd name="connsiteY2" fmla="*/ 6538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2649503 w 3831047"/>
              <a:gd name="connsiteY2" fmla="*/ 1204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1590741 w 3831047"/>
              <a:gd name="connsiteY2" fmla="*/ 25360 h 722579"/>
              <a:gd name="connsiteX3" fmla="*/ 2649503 w 3831047"/>
              <a:gd name="connsiteY3" fmla="*/ 12043 h 722579"/>
              <a:gd name="connsiteX4" fmla="*/ 3569298 w 3831047"/>
              <a:gd name="connsiteY4" fmla="*/ 21948 h 722579"/>
              <a:gd name="connsiteX5" fmla="*/ 3831047 w 3831047"/>
              <a:gd name="connsiteY5" fmla="*/ 105765 h 722579"/>
              <a:gd name="connsiteX6" fmla="*/ 3826275 w 3831047"/>
              <a:gd name="connsiteY6" fmla="*/ 692737 h 722579"/>
              <a:gd name="connsiteX7" fmla="*/ 2722483 w 3831047"/>
              <a:gd name="connsiteY7" fmla="*/ 695697 h 722579"/>
              <a:gd name="connsiteX8" fmla="*/ 914400 w 3831047"/>
              <a:gd name="connsiteY8" fmla="*/ 695699 h 722579"/>
              <a:gd name="connsiteX9" fmla="*/ 118371 w 3831047"/>
              <a:gd name="connsiteY9" fmla="*/ 704576 h 722579"/>
              <a:gd name="connsiteX10" fmla="*/ 0 w 3831047"/>
              <a:gd name="connsiteY10" fmla="*/ 364262 h 722579"/>
              <a:gd name="connsiteX11" fmla="*/ 26632 w 3831047"/>
              <a:gd name="connsiteY11" fmla="*/ 50588 h 722579"/>
              <a:gd name="connsiteX0" fmla="*/ 26632 w 3831047"/>
              <a:gd name="connsiteY0" fmla="*/ 51500 h 723491"/>
              <a:gd name="connsiteX1" fmla="*/ 829620 w 3831047"/>
              <a:gd name="connsiteY1" fmla="*/ 2819 h 723491"/>
              <a:gd name="connsiteX2" fmla="*/ 1590741 w 3831047"/>
              <a:gd name="connsiteY2" fmla="*/ 26272 h 723491"/>
              <a:gd name="connsiteX3" fmla="*/ 2649503 w 3831047"/>
              <a:gd name="connsiteY3" fmla="*/ 12955 h 723491"/>
              <a:gd name="connsiteX4" fmla="*/ 3489288 w 3831047"/>
              <a:gd name="connsiteY4" fmla="*/ 0 h 723491"/>
              <a:gd name="connsiteX5" fmla="*/ 3831047 w 3831047"/>
              <a:gd name="connsiteY5" fmla="*/ 106677 h 723491"/>
              <a:gd name="connsiteX6" fmla="*/ 3826275 w 3831047"/>
              <a:gd name="connsiteY6" fmla="*/ 693649 h 723491"/>
              <a:gd name="connsiteX7" fmla="*/ 2722483 w 3831047"/>
              <a:gd name="connsiteY7" fmla="*/ 696609 h 723491"/>
              <a:gd name="connsiteX8" fmla="*/ 914400 w 3831047"/>
              <a:gd name="connsiteY8" fmla="*/ 696611 h 723491"/>
              <a:gd name="connsiteX9" fmla="*/ 118371 w 3831047"/>
              <a:gd name="connsiteY9" fmla="*/ 705488 h 723491"/>
              <a:gd name="connsiteX10" fmla="*/ 0 w 3831047"/>
              <a:gd name="connsiteY10" fmla="*/ 365174 h 723491"/>
              <a:gd name="connsiteX11" fmla="*/ 26632 w 3831047"/>
              <a:gd name="connsiteY11" fmla="*/ 51500 h 723491"/>
              <a:gd name="connsiteX0" fmla="*/ 26632 w 3831047"/>
              <a:gd name="connsiteY0" fmla="*/ 60804 h 732795"/>
              <a:gd name="connsiteX1" fmla="*/ 829620 w 3831047"/>
              <a:gd name="connsiteY1" fmla="*/ 12123 h 732795"/>
              <a:gd name="connsiteX2" fmla="*/ 1590741 w 3831047"/>
              <a:gd name="connsiteY2" fmla="*/ 35576 h 732795"/>
              <a:gd name="connsiteX3" fmla="*/ 2649503 w 3831047"/>
              <a:gd name="connsiteY3" fmla="*/ 22259 h 732795"/>
              <a:gd name="connsiteX4" fmla="*/ 3489288 w 3831047"/>
              <a:gd name="connsiteY4" fmla="*/ 9304 h 732795"/>
              <a:gd name="connsiteX5" fmla="*/ 3831047 w 3831047"/>
              <a:gd name="connsiteY5" fmla="*/ 39781 h 732795"/>
              <a:gd name="connsiteX6" fmla="*/ 3826275 w 3831047"/>
              <a:gd name="connsiteY6" fmla="*/ 702953 h 732795"/>
              <a:gd name="connsiteX7" fmla="*/ 2722483 w 3831047"/>
              <a:gd name="connsiteY7" fmla="*/ 705913 h 732795"/>
              <a:gd name="connsiteX8" fmla="*/ 914400 w 3831047"/>
              <a:gd name="connsiteY8" fmla="*/ 705915 h 732795"/>
              <a:gd name="connsiteX9" fmla="*/ 118371 w 3831047"/>
              <a:gd name="connsiteY9" fmla="*/ 714792 h 732795"/>
              <a:gd name="connsiteX10" fmla="*/ 0 w 3831047"/>
              <a:gd name="connsiteY10" fmla="*/ 374478 h 732795"/>
              <a:gd name="connsiteX11" fmla="*/ 26632 w 3831047"/>
              <a:gd name="connsiteY11" fmla="*/ 60804 h 732795"/>
              <a:gd name="connsiteX0" fmla="*/ 26632 w 3914565"/>
              <a:gd name="connsiteY0" fmla="*/ 60804 h 732795"/>
              <a:gd name="connsiteX1" fmla="*/ 829620 w 3914565"/>
              <a:gd name="connsiteY1" fmla="*/ 12123 h 732795"/>
              <a:gd name="connsiteX2" fmla="*/ 1590741 w 3914565"/>
              <a:gd name="connsiteY2" fmla="*/ 35576 h 732795"/>
              <a:gd name="connsiteX3" fmla="*/ 2649503 w 3914565"/>
              <a:gd name="connsiteY3" fmla="*/ 22259 h 732795"/>
              <a:gd name="connsiteX4" fmla="*/ 3489288 w 3914565"/>
              <a:gd name="connsiteY4" fmla="*/ 9304 h 732795"/>
              <a:gd name="connsiteX5" fmla="*/ 3831047 w 3914565"/>
              <a:gd name="connsiteY5" fmla="*/ 39781 h 732795"/>
              <a:gd name="connsiteX6" fmla="*/ 3850071 w 3914565"/>
              <a:gd name="connsiteY6" fmla="*/ 401336 h 732795"/>
              <a:gd name="connsiteX7" fmla="*/ 3826275 w 3914565"/>
              <a:gd name="connsiteY7" fmla="*/ 702953 h 732795"/>
              <a:gd name="connsiteX8" fmla="*/ 2722483 w 3914565"/>
              <a:gd name="connsiteY8" fmla="*/ 705913 h 732795"/>
              <a:gd name="connsiteX9" fmla="*/ 914400 w 3914565"/>
              <a:gd name="connsiteY9" fmla="*/ 705915 h 732795"/>
              <a:gd name="connsiteX10" fmla="*/ 118371 w 3914565"/>
              <a:gd name="connsiteY10" fmla="*/ 714792 h 732795"/>
              <a:gd name="connsiteX11" fmla="*/ 0 w 3914565"/>
              <a:gd name="connsiteY11" fmla="*/ 374478 h 732795"/>
              <a:gd name="connsiteX12" fmla="*/ 26632 w 3914565"/>
              <a:gd name="connsiteY12" fmla="*/ 60804 h 732795"/>
              <a:gd name="connsiteX0" fmla="*/ 26632 w 3862432"/>
              <a:gd name="connsiteY0" fmla="*/ 60804 h 732795"/>
              <a:gd name="connsiteX1" fmla="*/ 829620 w 3862432"/>
              <a:gd name="connsiteY1" fmla="*/ 12123 h 732795"/>
              <a:gd name="connsiteX2" fmla="*/ 1590741 w 3862432"/>
              <a:gd name="connsiteY2" fmla="*/ 35576 h 732795"/>
              <a:gd name="connsiteX3" fmla="*/ 2649503 w 3862432"/>
              <a:gd name="connsiteY3" fmla="*/ 22259 h 732795"/>
              <a:gd name="connsiteX4" fmla="*/ 3489288 w 3862432"/>
              <a:gd name="connsiteY4" fmla="*/ 9304 h 732795"/>
              <a:gd name="connsiteX5" fmla="*/ 3831047 w 3862432"/>
              <a:gd name="connsiteY5" fmla="*/ 39781 h 732795"/>
              <a:gd name="connsiteX6" fmla="*/ 3850071 w 3862432"/>
              <a:gd name="connsiteY6" fmla="*/ 401336 h 732795"/>
              <a:gd name="connsiteX7" fmla="*/ 3826275 w 3862432"/>
              <a:gd name="connsiteY7" fmla="*/ 702953 h 732795"/>
              <a:gd name="connsiteX8" fmla="*/ 2722483 w 3862432"/>
              <a:gd name="connsiteY8" fmla="*/ 705913 h 732795"/>
              <a:gd name="connsiteX9" fmla="*/ 914400 w 3862432"/>
              <a:gd name="connsiteY9" fmla="*/ 705915 h 732795"/>
              <a:gd name="connsiteX10" fmla="*/ 118371 w 3862432"/>
              <a:gd name="connsiteY10" fmla="*/ 714792 h 732795"/>
              <a:gd name="connsiteX11" fmla="*/ 0 w 3862432"/>
              <a:gd name="connsiteY11" fmla="*/ 374478 h 732795"/>
              <a:gd name="connsiteX12" fmla="*/ 26632 w 3862432"/>
              <a:gd name="connsiteY12" fmla="*/ 60804 h 732795"/>
              <a:gd name="connsiteX0" fmla="*/ 26632 w 3862432"/>
              <a:gd name="connsiteY0" fmla="*/ 60804 h 729411"/>
              <a:gd name="connsiteX1" fmla="*/ 829620 w 3862432"/>
              <a:gd name="connsiteY1" fmla="*/ 12123 h 729411"/>
              <a:gd name="connsiteX2" fmla="*/ 1590741 w 3862432"/>
              <a:gd name="connsiteY2" fmla="*/ 35576 h 729411"/>
              <a:gd name="connsiteX3" fmla="*/ 2649503 w 3862432"/>
              <a:gd name="connsiteY3" fmla="*/ 22259 h 729411"/>
              <a:gd name="connsiteX4" fmla="*/ 3489288 w 3862432"/>
              <a:gd name="connsiteY4" fmla="*/ 9304 h 729411"/>
              <a:gd name="connsiteX5" fmla="*/ 3831047 w 3862432"/>
              <a:gd name="connsiteY5" fmla="*/ 39781 h 729411"/>
              <a:gd name="connsiteX6" fmla="*/ 3850071 w 3862432"/>
              <a:gd name="connsiteY6" fmla="*/ 401336 h 729411"/>
              <a:gd name="connsiteX7" fmla="*/ 3826275 w 3862432"/>
              <a:gd name="connsiteY7" fmla="*/ 702953 h 729411"/>
              <a:gd name="connsiteX8" fmla="*/ 2722483 w 3862432"/>
              <a:gd name="connsiteY8" fmla="*/ 705913 h 729411"/>
              <a:gd name="connsiteX9" fmla="*/ 914400 w 3862432"/>
              <a:gd name="connsiteY9" fmla="*/ 705915 h 729411"/>
              <a:gd name="connsiteX10" fmla="*/ 118371 w 3862432"/>
              <a:gd name="connsiteY10" fmla="*/ 714792 h 729411"/>
              <a:gd name="connsiteX11" fmla="*/ 0 w 3862432"/>
              <a:gd name="connsiteY11" fmla="*/ 374478 h 729411"/>
              <a:gd name="connsiteX12" fmla="*/ 26632 w 3862432"/>
              <a:gd name="connsiteY12" fmla="*/ 60804 h 729411"/>
              <a:gd name="connsiteX0" fmla="*/ 26684 w 3862484"/>
              <a:gd name="connsiteY0" fmla="*/ 60804 h 729411"/>
              <a:gd name="connsiteX1" fmla="*/ 829672 w 3862484"/>
              <a:gd name="connsiteY1" fmla="*/ 12123 h 729411"/>
              <a:gd name="connsiteX2" fmla="*/ 1590793 w 3862484"/>
              <a:gd name="connsiteY2" fmla="*/ 35576 h 729411"/>
              <a:gd name="connsiteX3" fmla="*/ 2649555 w 3862484"/>
              <a:gd name="connsiteY3" fmla="*/ 22259 h 729411"/>
              <a:gd name="connsiteX4" fmla="*/ 3489340 w 3862484"/>
              <a:gd name="connsiteY4" fmla="*/ 9304 h 729411"/>
              <a:gd name="connsiteX5" fmla="*/ 3831099 w 3862484"/>
              <a:gd name="connsiteY5" fmla="*/ 39781 h 729411"/>
              <a:gd name="connsiteX6" fmla="*/ 3850123 w 3862484"/>
              <a:gd name="connsiteY6" fmla="*/ 401336 h 729411"/>
              <a:gd name="connsiteX7" fmla="*/ 3826327 w 3862484"/>
              <a:gd name="connsiteY7" fmla="*/ 702953 h 729411"/>
              <a:gd name="connsiteX8" fmla="*/ 2722535 w 3862484"/>
              <a:gd name="connsiteY8" fmla="*/ 705913 h 729411"/>
              <a:gd name="connsiteX9" fmla="*/ 914452 w 3862484"/>
              <a:gd name="connsiteY9" fmla="*/ 705915 h 729411"/>
              <a:gd name="connsiteX10" fmla="*/ 61273 w 3862484"/>
              <a:gd name="connsiteY10" fmla="*/ 714792 h 729411"/>
              <a:gd name="connsiteX11" fmla="*/ 52 w 3862484"/>
              <a:gd name="connsiteY11" fmla="*/ 374478 h 729411"/>
              <a:gd name="connsiteX12" fmla="*/ 26684 w 3862484"/>
              <a:gd name="connsiteY12" fmla="*/ 6080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4328 w 3896760"/>
              <a:gd name="connsiteY11" fmla="*/ 374478 h 729411"/>
              <a:gd name="connsiteX12" fmla="*/ 0 w 3896760"/>
              <a:gd name="connsiteY12" fmla="*/ 6461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848 w 3896760"/>
              <a:gd name="connsiteY11" fmla="*/ 488778 h 729411"/>
              <a:gd name="connsiteX12" fmla="*/ 0 w 3896760"/>
              <a:gd name="connsiteY12" fmla="*/ 64614 h 729411"/>
              <a:gd name="connsiteX0" fmla="*/ 0 w 3896760"/>
              <a:gd name="connsiteY0" fmla="*/ 65050 h 729847"/>
              <a:gd name="connsiteX1" fmla="*/ 863948 w 3896760"/>
              <a:gd name="connsiteY1" fmla="*/ 12559 h 729847"/>
              <a:gd name="connsiteX2" fmla="*/ 1625069 w 3896760"/>
              <a:gd name="connsiteY2" fmla="*/ 36012 h 729847"/>
              <a:gd name="connsiteX3" fmla="*/ 2683831 w 3896760"/>
              <a:gd name="connsiteY3" fmla="*/ 22695 h 729847"/>
              <a:gd name="connsiteX4" fmla="*/ 3523616 w 3896760"/>
              <a:gd name="connsiteY4" fmla="*/ 9740 h 729847"/>
              <a:gd name="connsiteX5" fmla="*/ 3865375 w 3896760"/>
              <a:gd name="connsiteY5" fmla="*/ 40217 h 729847"/>
              <a:gd name="connsiteX6" fmla="*/ 3884399 w 3896760"/>
              <a:gd name="connsiteY6" fmla="*/ 401772 h 729847"/>
              <a:gd name="connsiteX7" fmla="*/ 3860603 w 3896760"/>
              <a:gd name="connsiteY7" fmla="*/ 703389 h 729847"/>
              <a:gd name="connsiteX8" fmla="*/ 2756811 w 3896760"/>
              <a:gd name="connsiteY8" fmla="*/ 706349 h 729847"/>
              <a:gd name="connsiteX9" fmla="*/ 948728 w 3896760"/>
              <a:gd name="connsiteY9" fmla="*/ 706351 h 729847"/>
              <a:gd name="connsiteX10" fmla="*/ 95549 w 3896760"/>
              <a:gd name="connsiteY10" fmla="*/ 715228 h 729847"/>
              <a:gd name="connsiteX11" fmla="*/ 3848 w 3896760"/>
              <a:gd name="connsiteY11" fmla="*/ 489214 h 729847"/>
              <a:gd name="connsiteX12" fmla="*/ 0 w 3896760"/>
              <a:gd name="connsiteY12" fmla="*/ 65050 h 729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6760" h="729847">
                <a:moveTo>
                  <a:pt x="0" y="65050"/>
                </a:moveTo>
                <a:cubicBezTo>
                  <a:pt x="129540" y="-38424"/>
                  <a:pt x="798574" y="12559"/>
                  <a:pt x="863948" y="12559"/>
                </a:cubicBezTo>
                <a:cubicBezTo>
                  <a:pt x="1117655" y="14027"/>
                  <a:pt x="1371362" y="34544"/>
                  <a:pt x="1625069" y="36012"/>
                </a:cubicBezTo>
                <a:lnTo>
                  <a:pt x="2683831" y="22695"/>
                </a:lnTo>
                <a:lnTo>
                  <a:pt x="3523616" y="9740"/>
                </a:lnTo>
                <a:cubicBezTo>
                  <a:pt x="3588990" y="9740"/>
                  <a:pt x="3865375" y="-25157"/>
                  <a:pt x="3865375" y="40217"/>
                </a:cubicBezTo>
                <a:cubicBezTo>
                  <a:pt x="3921695" y="104921"/>
                  <a:pt x="3885194" y="291243"/>
                  <a:pt x="3884399" y="401772"/>
                </a:cubicBezTo>
                <a:cubicBezTo>
                  <a:pt x="3883604" y="512301"/>
                  <a:pt x="3899944" y="503401"/>
                  <a:pt x="3860603" y="703389"/>
                </a:cubicBezTo>
                <a:cubicBezTo>
                  <a:pt x="3769163" y="761143"/>
                  <a:pt x="2822185" y="706349"/>
                  <a:pt x="2756811" y="706349"/>
                </a:cubicBezTo>
                <a:lnTo>
                  <a:pt x="948728" y="706351"/>
                </a:lnTo>
                <a:lnTo>
                  <a:pt x="95549" y="715228"/>
                </a:lnTo>
                <a:cubicBezTo>
                  <a:pt x="30175" y="715228"/>
                  <a:pt x="3848" y="554588"/>
                  <a:pt x="3848" y="489214"/>
                </a:cubicBezTo>
                <a:cubicBezTo>
                  <a:pt x="2565" y="347826"/>
                  <a:pt x="1283" y="206438"/>
                  <a:pt x="0" y="65050"/>
                </a:cubicBezTo>
                <a:close/>
              </a:path>
            </a:pathLst>
          </a:custGeom>
          <a:gradFill>
            <a:gsLst>
              <a:gs pos="0">
                <a:schemeClr val="accent6"/>
              </a:gs>
              <a:gs pos="26000">
                <a:schemeClr val="accent6"/>
              </a:gs>
              <a:gs pos="100000">
                <a:schemeClr val="accent6">
                  <a:lumMod val="60000"/>
                  <a:lumOff val="40000"/>
                </a:schemeClr>
              </a:gs>
            </a:gsLst>
            <a:lin ang="162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nvGrpSpPr>
          <p:cNvPr id="5" name="Group 4"/>
          <p:cNvGrpSpPr/>
          <p:nvPr/>
        </p:nvGrpSpPr>
        <p:grpSpPr>
          <a:xfrm>
            <a:off x="1282513" y="2253179"/>
            <a:ext cx="6662092" cy="998621"/>
            <a:chOff x="3679916" y="2458949"/>
            <a:chExt cx="4005984" cy="821440"/>
          </a:xfrm>
          <a:gradFill>
            <a:gsLst>
              <a:gs pos="0">
                <a:schemeClr val="accent6"/>
              </a:gs>
              <a:gs pos="26000">
                <a:schemeClr val="accent6">
                  <a:alpha val="88000"/>
                </a:schemeClr>
              </a:gs>
              <a:gs pos="100000">
                <a:srgbClr val="E2BD54">
                  <a:alpha val="46000"/>
                  <a:lumMod val="60000"/>
                  <a:lumOff val="40000"/>
                </a:srgbClr>
              </a:gs>
            </a:gsLst>
            <a:lin ang="16200000" scaled="1"/>
          </a:gradFill>
        </p:grpSpPr>
        <p:sp>
          <p:nvSpPr>
            <p:cNvPr id="6" name="Pie 3"/>
            <p:cNvSpPr/>
            <p:nvPr/>
          </p:nvSpPr>
          <p:spPr>
            <a:xfrm rot="5400000">
              <a:off x="5272188" y="866677"/>
              <a:ext cx="821440" cy="4005984"/>
            </a:xfrm>
            <a:custGeom>
              <a:avLst/>
              <a:gdLst>
                <a:gd name="connsiteX0" fmla="*/ 1904163 w 3798626"/>
                <a:gd name="connsiteY0" fmla="*/ 3835147 h 3835153"/>
                <a:gd name="connsiteX1" fmla="*/ 252132 w 3798626"/>
                <a:gd name="connsiteY1" fmla="*/ 2872283 h 3835153"/>
                <a:gd name="connsiteX2" fmla="*/ 249757 w 3798626"/>
                <a:gd name="connsiteY2" fmla="*/ 967058 h 3835153"/>
                <a:gd name="connsiteX3" fmla="*/ 1899313 w 3798626"/>
                <a:gd name="connsiteY3" fmla="*/ -1 h 3835153"/>
                <a:gd name="connsiteX4" fmla="*/ 1899313 w 3798626"/>
                <a:gd name="connsiteY4" fmla="*/ 1917577 h 3835153"/>
                <a:gd name="connsiteX5" fmla="*/ 1904163 w 3798626"/>
                <a:gd name="connsiteY5" fmla="*/ 3835147 h 3835153"/>
                <a:gd name="connsiteX0" fmla="*/ 1844817 w 1875532"/>
                <a:gd name="connsiteY0" fmla="*/ 3799638 h 3799643"/>
                <a:gd name="connsiteX1" fmla="*/ 228295 w 1875532"/>
                <a:gd name="connsiteY1" fmla="*/ 2872284 h 3799643"/>
                <a:gd name="connsiteX2" fmla="*/ 225920 w 1875532"/>
                <a:gd name="connsiteY2" fmla="*/ 967059 h 3799643"/>
                <a:gd name="connsiteX3" fmla="*/ 1875476 w 1875532"/>
                <a:gd name="connsiteY3" fmla="*/ 0 h 3799643"/>
                <a:gd name="connsiteX4" fmla="*/ 1875476 w 1875532"/>
                <a:gd name="connsiteY4" fmla="*/ 1917578 h 3799643"/>
                <a:gd name="connsiteX5" fmla="*/ 1844817 w 1875532"/>
                <a:gd name="connsiteY5" fmla="*/ 3799638 h 3799643"/>
                <a:gd name="connsiteX0" fmla="*/ 1822976 w 1871393"/>
                <a:gd name="connsiteY0" fmla="*/ 3808517 h 3808522"/>
                <a:gd name="connsiteX1" fmla="*/ 206454 w 1871393"/>
                <a:gd name="connsiteY1" fmla="*/ 2881163 h 3808522"/>
                <a:gd name="connsiteX2" fmla="*/ 204079 w 1871393"/>
                <a:gd name="connsiteY2" fmla="*/ 975938 h 3808522"/>
                <a:gd name="connsiteX3" fmla="*/ 1871393 w 1871393"/>
                <a:gd name="connsiteY3" fmla="*/ 0 h 3808522"/>
                <a:gd name="connsiteX4" fmla="*/ 1853635 w 1871393"/>
                <a:gd name="connsiteY4" fmla="*/ 1926457 h 3808522"/>
                <a:gd name="connsiteX5" fmla="*/ 1822976 w 1871393"/>
                <a:gd name="connsiteY5" fmla="*/ 3808517 h 3808522"/>
                <a:gd name="connsiteX0" fmla="*/ 1888980 w 1888980"/>
                <a:gd name="connsiteY0" fmla="*/ 3790761 h 3790766"/>
                <a:gd name="connsiteX1" fmla="*/ 210312 w 1888980"/>
                <a:gd name="connsiteY1" fmla="*/ 2881163 h 3790766"/>
                <a:gd name="connsiteX2" fmla="*/ 207937 w 1888980"/>
                <a:gd name="connsiteY2" fmla="*/ 975938 h 3790766"/>
                <a:gd name="connsiteX3" fmla="*/ 1875251 w 1888980"/>
                <a:gd name="connsiteY3" fmla="*/ 0 h 3790766"/>
                <a:gd name="connsiteX4" fmla="*/ 1857493 w 1888980"/>
                <a:gd name="connsiteY4" fmla="*/ 1926457 h 3790766"/>
                <a:gd name="connsiteX5" fmla="*/ 1888980 w 1888980"/>
                <a:gd name="connsiteY5" fmla="*/ 3790761 h 3790766"/>
                <a:gd name="connsiteX0" fmla="*/ 1888980 w 1888980"/>
                <a:gd name="connsiteY0" fmla="*/ 3790761 h 3804590"/>
                <a:gd name="connsiteX1" fmla="*/ 210312 w 1888980"/>
                <a:gd name="connsiteY1" fmla="*/ 2881163 h 3804590"/>
                <a:gd name="connsiteX2" fmla="*/ 207937 w 1888980"/>
                <a:gd name="connsiteY2" fmla="*/ 975938 h 3804590"/>
                <a:gd name="connsiteX3" fmla="*/ 1875251 w 1888980"/>
                <a:gd name="connsiteY3" fmla="*/ 0 h 3804590"/>
                <a:gd name="connsiteX4" fmla="*/ 1857493 w 1888980"/>
                <a:gd name="connsiteY4" fmla="*/ 1926457 h 3804590"/>
                <a:gd name="connsiteX5" fmla="*/ 1888980 w 1888980"/>
                <a:gd name="connsiteY5" fmla="*/ 3790761 h 3804590"/>
                <a:gd name="connsiteX0" fmla="*/ 1888980 w 1902447"/>
                <a:gd name="connsiteY0" fmla="*/ 3790761 h 3804590"/>
                <a:gd name="connsiteX1" fmla="*/ 210312 w 1902447"/>
                <a:gd name="connsiteY1" fmla="*/ 2881163 h 3804590"/>
                <a:gd name="connsiteX2" fmla="*/ 207937 w 1902447"/>
                <a:gd name="connsiteY2" fmla="*/ 975938 h 3804590"/>
                <a:gd name="connsiteX3" fmla="*/ 1875251 w 1902447"/>
                <a:gd name="connsiteY3" fmla="*/ 0 h 3804590"/>
                <a:gd name="connsiteX4" fmla="*/ 1857493 w 1902447"/>
                <a:gd name="connsiteY4" fmla="*/ 1926457 h 3804590"/>
                <a:gd name="connsiteX5" fmla="*/ 1888980 w 1902447"/>
                <a:gd name="connsiteY5" fmla="*/ 3790761 h 3804590"/>
                <a:gd name="connsiteX0" fmla="*/ 1888980 w 1902447"/>
                <a:gd name="connsiteY0" fmla="*/ 3790761 h 3810746"/>
                <a:gd name="connsiteX1" fmla="*/ 210312 w 1902447"/>
                <a:gd name="connsiteY1" fmla="*/ 2881163 h 3810746"/>
                <a:gd name="connsiteX2" fmla="*/ 207937 w 1902447"/>
                <a:gd name="connsiteY2" fmla="*/ 975938 h 3810746"/>
                <a:gd name="connsiteX3" fmla="*/ 1875251 w 1902447"/>
                <a:gd name="connsiteY3" fmla="*/ 0 h 3810746"/>
                <a:gd name="connsiteX4" fmla="*/ 1857493 w 1902447"/>
                <a:gd name="connsiteY4" fmla="*/ 1926457 h 3810746"/>
                <a:gd name="connsiteX5" fmla="*/ 1888980 w 1902447"/>
                <a:gd name="connsiteY5" fmla="*/ 3790761 h 3810746"/>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2902"/>
                <a:gd name="connsiteX1" fmla="*/ 833140 w 1846268"/>
                <a:gd name="connsiteY1" fmla="*/ 3568826 h 3882902"/>
                <a:gd name="connsiteX2" fmla="*/ 154133 w 1846268"/>
                <a:gd name="connsiteY2" fmla="*/ 2881163 h 3882902"/>
                <a:gd name="connsiteX3" fmla="*/ 151758 w 1846268"/>
                <a:gd name="connsiteY3" fmla="*/ 975938 h 3882902"/>
                <a:gd name="connsiteX4" fmla="*/ 1819072 w 1846268"/>
                <a:gd name="connsiteY4" fmla="*/ 0 h 3882902"/>
                <a:gd name="connsiteX5" fmla="*/ 1801314 w 1846268"/>
                <a:gd name="connsiteY5" fmla="*/ 1926457 h 3882902"/>
                <a:gd name="connsiteX6" fmla="*/ 1832801 w 1846268"/>
                <a:gd name="connsiteY6" fmla="*/ 3790761 h 3882902"/>
                <a:gd name="connsiteX0" fmla="*/ 1830254 w 1843721"/>
                <a:gd name="connsiteY0" fmla="*/ 3755251 h 3847392"/>
                <a:gd name="connsiteX1" fmla="*/ 830593 w 1843721"/>
                <a:gd name="connsiteY1" fmla="*/ 3533316 h 3847392"/>
                <a:gd name="connsiteX2" fmla="*/ 151586 w 1843721"/>
                <a:gd name="connsiteY2" fmla="*/ 2845653 h 3847392"/>
                <a:gd name="connsiteX3" fmla="*/ 149211 w 1843721"/>
                <a:gd name="connsiteY3" fmla="*/ 940428 h 3847392"/>
                <a:gd name="connsiteX4" fmla="*/ 1781014 w 1843721"/>
                <a:gd name="connsiteY4" fmla="*/ 0 h 3847392"/>
                <a:gd name="connsiteX5" fmla="*/ 1798767 w 1843721"/>
                <a:gd name="connsiteY5" fmla="*/ 1890947 h 3847392"/>
                <a:gd name="connsiteX6" fmla="*/ 1830254 w 1843721"/>
                <a:gd name="connsiteY6" fmla="*/ 3755251 h 3847392"/>
                <a:gd name="connsiteX0" fmla="*/ 1833437 w 1846904"/>
                <a:gd name="connsiteY0" fmla="*/ 3746374 h 3838515"/>
                <a:gd name="connsiteX1" fmla="*/ 833776 w 1846904"/>
                <a:gd name="connsiteY1" fmla="*/ 3524439 h 3838515"/>
                <a:gd name="connsiteX2" fmla="*/ 154769 w 1846904"/>
                <a:gd name="connsiteY2" fmla="*/ 2836776 h 3838515"/>
                <a:gd name="connsiteX3" fmla="*/ 152394 w 1846904"/>
                <a:gd name="connsiteY3" fmla="*/ 931551 h 3838515"/>
                <a:gd name="connsiteX4" fmla="*/ 1828588 w 1846904"/>
                <a:gd name="connsiteY4" fmla="*/ 0 h 3838515"/>
                <a:gd name="connsiteX5" fmla="*/ 1801950 w 1846904"/>
                <a:gd name="connsiteY5" fmla="*/ 1882070 h 3838515"/>
                <a:gd name="connsiteX6" fmla="*/ 1833437 w 1846904"/>
                <a:gd name="connsiteY6" fmla="*/ 3746374 h 3838515"/>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685282 w 1698749"/>
                <a:gd name="connsiteY0" fmla="*/ 3749408 h 3841549"/>
                <a:gd name="connsiteX1" fmla="*/ 685621 w 1698749"/>
                <a:gd name="connsiteY1" fmla="*/ 3527473 h 3841549"/>
                <a:gd name="connsiteX2" fmla="*/ 6614 w 1698749"/>
                <a:gd name="connsiteY2" fmla="*/ 2839810 h 3841549"/>
                <a:gd name="connsiteX3" fmla="*/ 421492 w 1698749"/>
                <a:gd name="connsiteY3" fmla="*/ 881319 h 3841549"/>
                <a:gd name="connsiteX4" fmla="*/ 1680433 w 1698749"/>
                <a:gd name="connsiteY4" fmla="*/ 3034 h 3841549"/>
                <a:gd name="connsiteX5" fmla="*/ 1653795 w 1698749"/>
                <a:gd name="connsiteY5" fmla="*/ 1885104 h 3841549"/>
                <a:gd name="connsiteX6" fmla="*/ 1685282 w 1698749"/>
                <a:gd name="connsiteY6" fmla="*/ 3749408 h 3841549"/>
                <a:gd name="connsiteX0" fmla="*/ 1398142 w 1411609"/>
                <a:gd name="connsiteY0" fmla="*/ 3748913 h 3841054"/>
                <a:gd name="connsiteX1" fmla="*/ 398481 w 1411609"/>
                <a:gd name="connsiteY1" fmla="*/ 3526978 h 3841054"/>
                <a:gd name="connsiteX2" fmla="*/ 65703 w 1411609"/>
                <a:gd name="connsiteY2" fmla="*/ 2253388 h 3841054"/>
                <a:gd name="connsiteX3" fmla="*/ 134352 w 1411609"/>
                <a:gd name="connsiteY3" fmla="*/ 880824 h 3841054"/>
                <a:gd name="connsiteX4" fmla="*/ 1393293 w 1411609"/>
                <a:gd name="connsiteY4" fmla="*/ 2539 h 3841054"/>
                <a:gd name="connsiteX5" fmla="*/ 1366655 w 1411609"/>
                <a:gd name="connsiteY5" fmla="*/ 1884609 h 3841054"/>
                <a:gd name="connsiteX6" fmla="*/ 1398142 w 1411609"/>
                <a:gd name="connsiteY6" fmla="*/ 3748913 h 3841054"/>
                <a:gd name="connsiteX0" fmla="*/ 1339594 w 1353061"/>
                <a:gd name="connsiteY0" fmla="*/ 3748875 h 3841016"/>
                <a:gd name="connsiteX1" fmla="*/ 339933 w 1353061"/>
                <a:gd name="connsiteY1" fmla="*/ 3526940 h 3841016"/>
                <a:gd name="connsiteX2" fmla="*/ 7155 w 1353061"/>
                <a:gd name="connsiteY2" fmla="*/ 2253350 h 3841016"/>
                <a:gd name="connsiteX3" fmla="*/ 217850 w 1353061"/>
                <a:gd name="connsiteY3" fmla="*/ 889663 h 3841016"/>
                <a:gd name="connsiteX4" fmla="*/ 1334745 w 1353061"/>
                <a:gd name="connsiteY4" fmla="*/ 2501 h 3841016"/>
                <a:gd name="connsiteX5" fmla="*/ 1308107 w 1353061"/>
                <a:gd name="connsiteY5" fmla="*/ 1884571 h 3841016"/>
                <a:gd name="connsiteX6" fmla="*/ 1339594 w 1353061"/>
                <a:gd name="connsiteY6" fmla="*/ 3748875 h 3841016"/>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34109"/>
                <a:gd name="connsiteX1" fmla="*/ 510599 w 1363927"/>
                <a:gd name="connsiteY1" fmla="*/ 3278366 h 3834109"/>
                <a:gd name="connsiteX2" fmla="*/ 18021 w 1363927"/>
                <a:gd name="connsiteY2" fmla="*/ 2253350 h 3834109"/>
                <a:gd name="connsiteX3" fmla="*/ 228716 w 1363927"/>
                <a:gd name="connsiteY3" fmla="*/ 889663 h 3834109"/>
                <a:gd name="connsiteX4" fmla="*/ 1345611 w 1363927"/>
                <a:gd name="connsiteY4" fmla="*/ 2501 h 3834109"/>
                <a:gd name="connsiteX5" fmla="*/ 1318973 w 1363927"/>
                <a:gd name="connsiteY5" fmla="*/ 1884571 h 3834109"/>
                <a:gd name="connsiteX6" fmla="*/ 1350460 w 1363927"/>
                <a:gd name="connsiteY6" fmla="*/ 3748875 h 3834109"/>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30978"/>
                <a:gd name="connsiteX1" fmla="*/ 577110 w 1368294"/>
                <a:gd name="connsiteY1" fmla="*/ 3180712 h 3830978"/>
                <a:gd name="connsiteX2" fmla="*/ 22388 w 1368294"/>
                <a:gd name="connsiteY2" fmla="*/ 2253350 h 3830978"/>
                <a:gd name="connsiteX3" fmla="*/ 233083 w 1368294"/>
                <a:gd name="connsiteY3" fmla="*/ 889663 h 3830978"/>
                <a:gd name="connsiteX4" fmla="*/ 1349978 w 1368294"/>
                <a:gd name="connsiteY4" fmla="*/ 2501 h 3830978"/>
                <a:gd name="connsiteX5" fmla="*/ 1323340 w 1368294"/>
                <a:gd name="connsiteY5" fmla="*/ 1884571 h 3830978"/>
                <a:gd name="connsiteX6" fmla="*/ 1354827 w 1368294"/>
                <a:gd name="connsiteY6" fmla="*/ 3748875 h 3830978"/>
                <a:gd name="connsiteX0" fmla="*/ 1214288 w 1227755"/>
                <a:gd name="connsiteY0" fmla="*/ 3748683 h 3830786"/>
                <a:gd name="connsiteX1" fmla="*/ 436571 w 1227755"/>
                <a:gd name="connsiteY1" fmla="*/ 3180520 h 3830786"/>
                <a:gd name="connsiteX2" fmla="*/ 103791 w 1227755"/>
                <a:gd name="connsiteY2" fmla="*/ 1951317 h 3830786"/>
                <a:gd name="connsiteX3" fmla="*/ 92544 w 1227755"/>
                <a:gd name="connsiteY3" fmla="*/ 889471 h 3830786"/>
                <a:gd name="connsiteX4" fmla="*/ 1209439 w 1227755"/>
                <a:gd name="connsiteY4" fmla="*/ 2309 h 3830786"/>
                <a:gd name="connsiteX5" fmla="*/ 1182801 w 1227755"/>
                <a:gd name="connsiteY5" fmla="*/ 1884379 h 3830786"/>
                <a:gd name="connsiteX6" fmla="*/ 1214288 w 1227755"/>
                <a:gd name="connsiteY6" fmla="*/ 3748683 h 3830786"/>
                <a:gd name="connsiteX0" fmla="*/ 1263320 w 1276787"/>
                <a:gd name="connsiteY0" fmla="*/ 3748683 h 3830786"/>
                <a:gd name="connsiteX1" fmla="*/ 485603 w 1276787"/>
                <a:gd name="connsiteY1" fmla="*/ 3180520 h 3830786"/>
                <a:gd name="connsiteX2" fmla="*/ 152823 w 1276787"/>
                <a:gd name="connsiteY2" fmla="*/ 1951317 h 3830786"/>
                <a:gd name="connsiteX3" fmla="*/ 141576 w 1276787"/>
                <a:gd name="connsiteY3" fmla="*/ 889471 h 3830786"/>
                <a:gd name="connsiteX4" fmla="*/ 1258471 w 1276787"/>
                <a:gd name="connsiteY4" fmla="*/ 2309 h 3830786"/>
                <a:gd name="connsiteX5" fmla="*/ 1231833 w 1276787"/>
                <a:gd name="connsiteY5" fmla="*/ 1884379 h 3830786"/>
                <a:gd name="connsiteX6" fmla="*/ 1263320 w 1276787"/>
                <a:gd name="connsiteY6" fmla="*/ 3748683 h 3830786"/>
                <a:gd name="connsiteX0" fmla="*/ 1212196 w 1225663"/>
                <a:gd name="connsiteY0" fmla="*/ 3748683 h 3830786"/>
                <a:gd name="connsiteX1" fmla="*/ 434479 w 1225663"/>
                <a:gd name="connsiteY1" fmla="*/ 3180520 h 3830786"/>
                <a:gd name="connsiteX2" fmla="*/ 101699 w 1225663"/>
                <a:gd name="connsiteY2" fmla="*/ 1951317 h 3830786"/>
                <a:gd name="connsiteX3" fmla="*/ 90452 w 1225663"/>
                <a:gd name="connsiteY3" fmla="*/ 889471 h 3830786"/>
                <a:gd name="connsiteX4" fmla="*/ 1207347 w 1225663"/>
                <a:gd name="connsiteY4" fmla="*/ 2309 h 3830786"/>
                <a:gd name="connsiteX5" fmla="*/ 1180709 w 1225663"/>
                <a:gd name="connsiteY5" fmla="*/ 1884379 h 3830786"/>
                <a:gd name="connsiteX6" fmla="*/ 1212196 w 1225663"/>
                <a:gd name="connsiteY6" fmla="*/ 3748683 h 3830786"/>
                <a:gd name="connsiteX0" fmla="*/ 1196081 w 1209548"/>
                <a:gd name="connsiteY0" fmla="*/ 3748683 h 3830786"/>
                <a:gd name="connsiteX1" fmla="*/ 418364 w 1209548"/>
                <a:gd name="connsiteY1" fmla="*/ 3180520 h 3830786"/>
                <a:gd name="connsiteX2" fmla="*/ 85584 w 1209548"/>
                <a:gd name="connsiteY2" fmla="*/ 1951317 h 3830786"/>
                <a:gd name="connsiteX3" fmla="*/ 74337 w 1209548"/>
                <a:gd name="connsiteY3" fmla="*/ 889471 h 3830786"/>
                <a:gd name="connsiteX4" fmla="*/ 1191232 w 1209548"/>
                <a:gd name="connsiteY4" fmla="*/ 2309 h 3830786"/>
                <a:gd name="connsiteX5" fmla="*/ 1164594 w 1209548"/>
                <a:gd name="connsiteY5" fmla="*/ 1884379 h 3830786"/>
                <a:gd name="connsiteX6" fmla="*/ 1196081 w 1209548"/>
                <a:gd name="connsiteY6" fmla="*/ 3748683 h 3830786"/>
                <a:gd name="connsiteX0" fmla="*/ 1205227 w 1218694"/>
                <a:gd name="connsiteY0" fmla="*/ 3748683 h 3830786"/>
                <a:gd name="connsiteX1" fmla="*/ 427510 w 1218694"/>
                <a:gd name="connsiteY1" fmla="*/ 3180520 h 3830786"/>
                <a:gd name="connsiteX2" fmla="*/ 94730 w 1218694"/>
                <a:gd name="connsiteY2" fmla="*/ 1951317 h 3830786"/>
                <a:gd name="connsiteX3" fmla="*/ 83483 w 1218694"/>
                <a:gd name="connsiteY3" fmla="*/ 889471 h 3830786"/>
                <a:gd name="connsiteX4" fmla="*/ 1200378 w 1218694"/>
                <a:gd name="connsiteY4" fmla="*/ 2309 h 3830786"/>
                <a:gd name="connsiteX5" fmla="*/ 1173740 w 1218694"/>
                <a:gd name="connsiteY5" fmla="*/ 1884379 h 3830786"/>
                <a:gd name="connsiteX6" fmla="*/ 1205227 w 1218694"/>
                <a:gd name="connsiteY6" fmla="*/ 3748683 h 3830786"/>
                <a:gd name="connsiteX0" fmla="*/ 1203249 w 1216716"/>
                <a:gd name="connsiteY0" fmla="*/ 3748683 h 3830786"/>
                <a:gd name="connsiteX1" fmla="*/ 425532 w 1216716"/>
                <a:gd name="connsiteY1" fmla="*/ 3180520 h 3830786"/>
                <a:gd name="connsiteX2" fmla="*/ 92752 w 1216716"/>
                <a:gd name="connsiteY2" fmla="*/ 1951317 h 3830786"/>
                <a:gd name="connsiteX3" fmla="*/ 81505 w 1216716"/>
                <a:gd name="connsiteY3" fmla="*/ 889471 h 3830786"/>
                <a:gd name="connsiteX4" fmla="*/ 1198400 w 1216716"/>
                <a:gd name="connsiteY4" fmla="*/ 2309 h 3830786"/>
                <a:gd name="connsiteX5" fmla="*/ 1171762 w 1216716"/>
                <a:gd name="connsiteY5" fmla="*/ 1884379 h 3830786"/>
                <a:gd name="connsiteX6" fmla="*/ 1203249 w 1216716"/>
                <a:gd name="connsiteY6" fmla="*/ 3748683 h 3830786"/>
                <a:gd name="connsiteX0" fmla="*/ 1162731 w 1176198"/>
                <a:gd name="connsiteY0" fmla="*/ 3748683 h 3830786"/>
                <a:gd name="connsiteX1" fmla="*/ 385014 w 1176198"/>
                <a:gd name="connsiteY1" fmla="*/ 3180520 h 3830786"/>
                <a:gd name="connsiteX2" fmla="*/ 229788 w 1176198"/>
                <a:gd name="connsiteY2" fmla="*/ 1951317 h 3830786"/>
                <a:gd name="connsiteX3" fmla="*/ 40987 w 1176198"/>
                <a:gd name="connsiteY3" fmla="*/ 889471 h 3830786"/>
                <a:gd name="connsiteX4" fmla="*/ 1157882 w 1176198"/>
                <a:gd name="connsiteY4" fmla="*/ 2309 h 3830786"/>
                <a:gd name="connsiteX5" fmla="*/ 1131244 w 1176198"/>
                <a:gd name="connsiteY5" fmla="*/ 1884379 h 3830786"/>
                <a:gd name="connsiteX6" fmla="*/ 1162731 w 117619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63509 w 1176976"/>
                <a:gd name="connsiteY0" fmla="*/ 3748683 h 3830786"/>
                <a:gd name="connsiteX1" fmla="*/ 385792 w 1176976"/>
                <a:gd name="connsiteY1" fmla="*/ 3180520 h 3830786"/>
                <a:gd name="connsiteX2" fmla="*/ 230566 w 1176976"/>
                <a:gd name="connsiteY2" fmla="*/ 1951317 h 3830786"/>
                <a:gd name="connsiteX3" fmla="*/ 41765 w 1176976"/>
                <a:gd name="connsiteY3" fmla="*/ 889471 h 3830786"/>
                <a:gd name="connsiteX4" fmla="*/ 1158660 w 1176976"/>
                <a:gd name="connsiteY4" fmla="*/ 2309 h 3830786"/>
                <a:gd name="connsiteX5" fmla="*/ 1132022 w 1176976"/>
                <a:gd name="connsiteY5" fmla="*/ 1884379 h 3830786"/>
                <a:gd name="connsiteX6" fmla="*/ 1163509 w 1176976"/>
                <a:gd name="connsiteY6" fmla="*/ 3748683 h 3830786"/>
                <a:gd name="connsiteX0" fmla="*/ 1027775 w 1041242"/>
                <a:gd name="connsiteY0" fmla="*/ 3748480 h 3830583"/>
                <a:gd name="connsiteX1" fmla="*/ 250058 w 1041242"/>
                <a:gd name="connsiteY1" fmla="*/ 3180317 h 3830583"/>
                <a:gd name="connsiteX2" fmla="*/ 94832 w 1041242"/>
                <a:gd name="connsiteY2" fmla="*/ 1951114 h 3830583"/>
                <a:gd name="connsiteX3" fmla="*/ 119095 w 1041242"/>
                <a:gd name="connsiteY3" fmla="*/ 951411 h 3830583"/>
                <a:gd name="connsiteX4" fmla="*/ 1022926 w 1041242"/>
                <a:gd name="connsiteY4" fmla="*/ 2106 h 3830583"/>
                <a:gd name="connsiteX5" fmla="*/ 996288 w 1041242"/>
                <a:gd name="connsiteY5" fmla="*/ 1884176 h 3830583"/>
                <a:gd name="connsiteX6" fmla="*/ 1027775 w 1041242"/>
                <a:gd name="connsiteY6" fmla="*/ 3748480 h 3830583"/>
                <a:gd name="connsiteX0" fmla="*/ 1027775 w 1041242"/>
                <a:gd name="connsiteY0" fmla="*/ 3748464 h 3830567"/>
                <a:gd name="connsiteX1" fmla="*/ 250058 w 1041242"/>
                <a:gd name="connsiteY1" fmla="*/ 3180301 h 3830567"/>
                <a:gd name="connsiteX2" fmla="*/ 94832 w 1041242"/>
                <a:gd name="connsiteY2" fmla="*/ 1951098 h 3830567"/>
                <a:gd name="connsiteX3" fmla="*/ 119095 w 1041242"/>
                <a:gd name="connsiteY3" fmla="*/ 951395 h 3830567"/>
                <a:gd name="connsiteX4" fmla="*/ 1022926 w 1041242"/>
                <a:gd name="connsiteY4" fmla="*/ 2090 h 3830567"/>
                <a:gd name="connsiteX5" fmla="*/ 996288 w 1041242"/>
                <a:gd name="connsiteY5" fmla="*/ 1884160 h 3830567"/>
                <a:gd name="connsiteX6" fmla="*/ 1027775 w 1041242"/>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065 h 3830168"/>
                <a:gd name="connsiteX1" fmla="*/ 303464 w 1094648"/>
                <a:gd name="connsiteY1" fmla="*/ 3179902 h 3830168"/>
                <a:gd name="connsiteX2" fmla="*/ 148238 w 1094648"/>
                <a:gd name="connsiteY2" fmla="*/ 1950699 h 3830168"/>
                <a:gd name="connsiteX3" fmla="*/ 172501 w 1094648"/>
                <a:gd name="connsiteY3" fmla="*/ 950996 h 3830168"/>
                <a:gd name="connsiteX4" fmla="*/ 1076332 w 1094648"/>
                <a:gd name="connsiteY4" fmla="*/ 1691 h 3830168"/>
                <a:gd name="connsiteX5" fmla="*/ 1049694 w 1094648"/>
                <a:gd name="connsiteY5" fmla="*/ 1883761 h 3830168"/>
                <a:gd name="connsiteX6" fmla="*/ 1081181 w 1094648"/>
                <a:gd name="connsiteY6" fmla="*/ 3748065 h 3830168"/>
                <a:gd name="connsiteX0" fmla="*/ 1081181 w 1094648"/>
                <a:gd name="connsiteY0" fmla="*/ 3748062 h 3830165"/>
                <a:gd name="connsiteX1" fmla="*/ 303464 w 1094648"/>
                <a:gd name="connsiteY1" fmla="*/ 3179899 h 3830165"/>
                <a:gd name="connsiteX2" fmla="*/ 148238 w 1094648"/>
                <a:gd name="connsiteY2" fmla="*/ 1950696 h 3830165"/>
                <a:gd name="connsiteX3" fmla="*/ 172501 w 1094648"/>
                <a:gd name="connsiteY3" fmla="*/ 950993 h 3830165"/>
                <a:gd name="connsiteX4" fmla="*/ 1076332 w 1094648"/>
                <a:gd name="connsiteY4" fmla="*/ 1688 h 3830165"/>
                <a:gd name="connsiteX5" fmla="*/ 1049694 w 1094648"/>
                <a:gd name="connsiteY5" fmla="*/ 1883758 h 3830165"/>
                <a:gd name="connsiteX6" fmla="*/ 1081181 w 1094648"/>
                <a:gd name="connsiteY6" fmla="*/ 3748062 h 3830165"/>
                <a:gd name="connsiteX0" fmla="*/ 1081181 w 1094648"/>
                <a:gd name="connsiteY0" fmla="*/ 3748004 h 3830107"/>
                <a:gd name="connsiteX1" fmla="*/ 303464 w 1094648"/>
                <a:gd name="connsiteY1" fmla="*/ 3179841 h 3830107"/>
                <a:gd name="connsiteX2" fmla="*/ 148238 w 1094648"/>
                <a:gd name="connsiteY2" fmla="*/ 1950638 h 3830107"/>
                <a:gd name="connsiteX3" fmla="*/ 172501 w 1094648"/>
                <a:gd name="connsiteY3" fmla="*/ 950935 h 3830107"/>
                <a:gd name="connsiteX4" fmla="*/ 1076332 w 1094648"/>
                <a:gd name="connsiteY4" fmla="*/ 1630 h 3830107"/>
                <a:gd name="connsiteX5" fmla="*/ 1049694 w 1094648"/>
                <a:gd name="connsiteY5" fmla="*/ 1883700 h 3830107"/>
                <a:gd name="connsiteX6" fmla="*/ 1081181 w 1094648"/>
                <a:gd name="connsiteY6" fmla="*/ 3748004 h 3830107"/>
                <a:gd name="connsiteX0" fmla="*/ 1081181 w 1094648"/>
                <a:gd name="connsiteY0" fmla="*/ 3749689 h 3831792"/>
                <a:gd name="connsiteX1" fmla="*/ 303464 w 1094648"/>
                <a:gd name="connsiteY1" fmla="*/ 3181526 h 3831792"/>
                <a:gd name="connsiteX2" fmla="*/ 148238 w 1094648"/>
                <a:gd name="connsiteY2" fmla="*/ 1952323 h 3831792"/>
                <a:gd name="connsiteX3" fmla="*/ 172501 w 1094648"/>
                <a:gd name="connsiteY3" fmla="*/ 952620 h 3831792"/>
                <a:gd name="connsiteX4" fmla="*/ 1076332 w 1094648"/>
                <a:gd name="connsiteY4" fmla="*/ 3315 h 3831792"/>
                <a:gd name="connsiteX5" fmla="*/ 1049694 w 1094648"/>
                <a:gd name="connsiteY5" fmla="*/ 1885385 h 3831792"/>
                <a:gd name="connsiteX6" fmla="*/ 1081181 w 1094648"/>
                <a:gd name="connsiteY6" fmla="*/ 3749689 h 3831792"/>
                <a:gd name="connsiteX0" fmla="*/ 1064177 w 1077644"/>
                <a:gd name="connsiteY0" fmla="*/ 3749689 h 3831792"/>
                <a:gd name="connsiteX1" fmla="*/ 286460 w 1077644"/>
                <a:gd name="connsiteY1" fmla="*/ 3181526 h 3831792"/>
                <a:gd name="connsiteX2" fmla="*/ 131234 w 1077644"/>
                <a:gd name="connsiteY2" fmla="*/ 1952323 h 3831792"/>
                <a:gd name="connsiteX3" fmla="*/ 155497 w 1077644"/>
                <a:gd name="connsiteY3" fmla="*/ 952620 h 3831792"/>
                <a:gd name="connsiteX4" fmla="*/ 1059328 w 1077644"/>
                <a:gd name="connsiteY4" fmla="*/ 3315 h 3831792"/>
                <a:gd name="connsiteX5" fmla="*/ 1032690 w 1077644"/>
                <a:gd name="connsiteY5" fmla="*/ 1885385 h 3831792"/>
                <a:gd name="connsiteX6" fmla="*/ 1064177 w 1077644"/>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09253 h 3791356"/>
                <a:gd name="connsiteX1" fmla="*/ 296424 w 1087608"/>
                <a:gd name="connsiteY1" fmla="*/ 3141090 h 3791356"/>
                <a:gd name="connsiteX2" fmla="*/ 141198 w 1087608"/>
                <a:gd name="connsiteY2" fmla="*/ 1911887 h 3791356"/>
                <a:gd name="connsiteX3" fmla="*/ 165461 w 1087608"/>
                <a:gd name="connsiteY3" fmla="*/ 912184 h 3791356"/>
                <a:gd name="connsiteX4" fmla="*/ 1059459 w 1087608"/>
                <a:gd name="connsiteY4" fmla="*/ 2208 h 3791356"/>
                <a:gd name="connsiteX5" fmla="*/ 1042654 w 1087608"/>
                <a:gd name="connsiteY5" fmla="*/ 1844949 h 3791356"/>
                <a:gd name="connsiteX6" fmla="*/ 1074141 w 1087608"/>
                <a:gd name="connsiteY6" fmla="*/ 3709253 h 3791356"/>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1899 h 3914002"/>
                <a:gd name="connsiteX1" fmla="*/ 296424 w 1087608"/>
                <a:gd name="connsiteY1" fmla="*/ 3263736 h 3914002"/>
                <a:gd name="connsiteX2" fmla="*/ 141198 w 1087608"/>
                <a:gd name="connsiteY2" fmla="*/ 2034533 h 3914002"/>
                <a:gd name="connsiteX3" fmla="*/ 165461 w 1087608"/>
                <a:gd name="connsiteY3" fmla="*/ 1034830 h 3914002"/>
                <a:gd name="connsiteX4" fmla="*/ 231700 w 1087608"/>
                <a:gd name="connsiteY4" fmla="*/ 243560 h 3914002"/>
                <a:gd name="connsiteX5" fmla="*/ 1059459 w 1087608"/>
                <a:gd name="connsiteY5" fmla="*/ 124854 h 3914002"/>
                <a:gd name="connsiteX6" fmla="*/ 1042654 w 1087608"/>
                <a:gd name="connsiteY6" fmla="*/ 1967595 h 3914002"/>
                <a:gd name="connsiteX7" fmla="*/ 1074141 w 1087608"/>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95158 w 1108625"/>
                <a:gd name="connsiteY0" fmla="*/ 3831899 h 3914002"/>
                <a:gd name="connsiteX1" fmla="*/ 317441 w 1108625"/>
                <a:gd name="connsiteY1" fmla="*/ 3263736 h 3914002"/>
                <a:gd name="connsiteX2" fmla="*/ 113054 w 1108625"/>
                <a:gd name="connsiteY2" fmla="*/ 2152520 h 3914002"/>
                <a:gd name="connsiteX3" fmla="*/ 107820 w 1108625"/>
                <a:gd name="connsiteY3" fmla="*/ 1241307 h 3914002"/>
                <a:gd name="connsiteX4" fmla="*/ 252717 w 1108625"/>
                <a:gd name="connsiteY4" fmla="*/ 243560 h 3914002"/>
                <a:gd name="connsiteX5" fmla="*/ 1080476 w 1108625"/>
                <a:gd name="connsiteY5" fmla="*/ 124854 h 3914002"/>
                <a:gd name="connsiteX6" fmla="*/ 1063671 w 1108625"/>
                <a:gd name="connsiteY6" fmla="*/ 1967595 h 3914002"/>
                <a:gd name="connsiteX7" fmla="*/ 1095158 w 1108625"/>
                <a:gd name="connsiteY7" fmla="*/ 3831899 h 3914002"/>
                <a:gd name="connsiteX0" fmla="*/ 1062120 w 1075587"/>
                <a:gd name="connsiteY0" fmla="*/ 3831899 h 3914002"/>
                <a:gd name="connsiteX1" fmla="*/ 284403 w 1075587"/>
                <a:gd name="connsiteY1" fmla="*/ 3263736 h 3914002"/>
                <a:gd name="connsiteX2" fmla="*/ 80016 w 1075587"/>
                <a:gd name="connsiteY2" fmla="*/ 2152520 h 3914002"/>
                <a:gd name="connsiteX3" fmla="*/ 74782 w 1075587"/>
                <a:gd name="connsiteY3" fmla="*/ 1241307 h 3914002"/>
                <a:gd name="connsiteX4" fmla="*/ 219679 w 1075587"/>
                <a:gd name="connsiteY4" fmla="*/ 243560 h 3914002"/>
                <a:gd name="connsiteX5" fmla="*/ 1047438 w 1075587"/>
                <a:gd name="connsiteY5" fmla="*/ 124854 h 3914002"/>
                <a:gd name="connsiteX6" fmla="*/ 1030633 w 1075587"/>
                <a:gd name="connsiteY6" fmla="*/ 1967595 h 3914002"/>
                <a:gd name="connsiteX7" fmla="*/ 1062120 w 1075587"/>
                <a:gd name="connsiteY7" fmla="*/ 3831899 h 3914002"/>
                <a:gd name="connsiteX0" fmla="*/ 1053764 w 1067231"/>
                <a:gd name="connsiteY0" fmla="*/ 3831899 h 3914002"/>
                <a:gd name="connsiteX1" fmla="*/ 276047 w 1067231"/>
                <a:gd name="connsiteY1" fmla="*/ 3263736 h 3914002"/>
                <a:gd name="connsiteX2" fmla="*/ 71660 w 1067231"/>
                <a:gd name="connsiteY2" fmla="*/ 2152520 h 3914002"/>
                <a:gd name="connsiteX3" fmla="*/ 66426 w 1067231"/>
                <a:gd name="connsiteY3" fmla="*/ 1241307 h 3914002"/>
                <a:gd name="connsiteX4" fmla="*/ 211323 w 1067231"/>
                <a:gd name="connsiteY4" fmla="*/ 243560 h 3914002"/>
                <a:gd name="connsiteX5" fmla="*/ 1039082 w 1067231"/>
                <a:gd name="connsiteY5" fmla="*/ 124854 h 3914002"/>
                <a:gd name="connsiteX6" fmla="*/ 1022277 w 1067231"/>
                <a:gd name="connsiteY6" fmla="*/ 1967595 h 3914002"/>
                <a:gd name="connsiteX7" fmla="*/ 1053764 w 1067231"/>
                <a:gd name="connsiteY7" fmla="*/ 3831899 h 3914002"/>
                <a:gd name="connsiteX0" fmla="*/ 1010004 w 1023471"/>
                <a:gd name="connsiteY0" fmla="*/ 3831899 h 3914002"/>
                <a:gd name="connsiteX1" fmla="*/ 232287 w 1023471"/>
                <a:gd name="connsiteY1" fmla="*/ 3263736 h 3914002"/>
                <a:gd name="connsiteX2" fmla="*/ 27900 w 1023471"/>
                <a:gd name="connsiteY2" fmla="*/ 2152520 h 3914002"/>
                <a:gd name="connsiteX3" fmla="*/ 22666 w 1023471"/>
                <a:gd name="connsiteY3" fmla="*/ 1241307 h 3914002"/>
                <a:gd name="connsiteX4" fmla="*/ 167563 w 1023471"/>
                <a:gd name="connsiteY4" fmla="*/ 243560 h 3914002"/>
                <a:gd name="connsiteX5" fmla="*/ 995322 w 1023471"/>
                <a:gd name="connsiteY5" fmla="*/ 124854 h 3914002"/>
                <a:gd name="connsiteX6" fmla="*/ 978517 w 1023471"/>
                <a:gd name="connsiteY6" fmla="*/ 1967595 h 3914002"/>
                <a:gd name="connsiteX7" fmla="*/ 1010004 w 1023471"/>
                <a:gd name="connsiteY7" fmla="*/ 3831899 h 3914002"/>
                <a:gd name="connsiteX0" fmla="*/ 1034969 w 1048436"/>
                <a:gd name="connsiteY0" fmla="*/ 3831899 h 3924694"/>
                <a:gd name="connsiteX1" fmla="*/ 198262 w 1048436"/>
                <a:gd name="connsiteY1" fmla="*/ 3342394 h 3924694"/>
                <a:gd name="connsiteX2" fmla="*/ 52865 w 1048436"/>
                <a:gd name="connsiteY2" fmla="*/ 2152520 h 3924694"/>
                <a:gd name="connsiteX3" fmla="*/ 47631 w 1048436"/>
                <a:gd name="connsiteY3" fmla="*/ 1241307 h 3924694"/>
                <a:gd name="connsiteX4" fmla="*/ 192528 w 1048436"/>
                <a:gd name="connsiteY4" fmla="*/ 243560 h 3924694"/>
                <a:gd name="connsiteX5" fmla="*/ 1020287 w 1048436"/>
                <a:gd name="connsiteY5" fmla="*/ 124854 h 3924694"/>
                <a:gd name="connsiteX6" fmla="*/ 1003482 w 1048436"/>
                <a:gd name="connsiteY6" fmla="*/ 1967595 h 3924694"/>
                <a:gd name="connsiteX7" fmla="*/ 1034969 w 1048436"/>
                <a:gd name="connsiteY7" fmla="*/ 3831899 h 3924694"/>
                <a:gd name="connsiteX0" fmla="*/ 1034969 w 1101326"/>
                <a:gd name="connsiteY0" fmla="*/ 3831899 h 3924694"/>
                <a:gd name="connsiteX1" fmla="*/ 198262 w 1101326"/>
                <a:gd name="connsiteY1" fmla="*/ 3342394 h 3924694"/>
                <a:gd name="connsiteX2" fmla="*/ 52865 w 1101326"/>
                <a:gd name="connsiteY2" fmla="*/ 2152520 h 3924694"/>
                <a:gd name="connsiteX3" fmla="*/ 47631 w 1101326"/>
                <a:gd name="connsiteY3" fmla="*/ 1241307 h 3924694"/>
                <a:gd name="connsiteX4" fmla="*/ 192528 w 1101326"/>
                <a:gd name="connsiteY4" fmla="*/ 243560 h 3924694"/>
                <a:gd name="connsiteX5" fmla="*/ 1020287 w 1101326"/>
                <a:gd name="connsiteY5" fmla="*/ 124854 h 3924694"/>
                <a:gd name="connsiteX6" fmla="*/ 1003482 w 1101326"/>
                <a:gd name="connsiteY6" fmla="*/ 1967595 h 3924694"/>
                <a:gd name="connsiteX7" fmla="*/ 1050040 w 1101326"/>
                <a:gd name="connsiteY7" fmla="*/ 2585974 h 3924694"/>
                <a:gd name="connsiteX8" fmla="*/ 1034969 w 1101326"/>
                <a:gd name="connsiteY8"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08309"/>
                <a:gd name="connsiteY0" fmla="*/ 3831899 h 3924694"/>
                <a:gd name="connsiteX1" fmla="*/ 198262 w 1108309"/>
                <a:gd name="connsiteY1" fmla="*/ 3342394 h 3924694"/>
                <a:gd name="connsiteX2" fmla="*/ 52865 w 1108309"/>
                <a:gd name="connsiteY2" fmla="*/ 2152520 h 3924694"/>
                <a:gd name="connsiteX3" fmla="*/ 47631 w 1108309"/>
                <a:gd name="connsiteY3" fmla="*/ 1241307 h 3924694"/>
                <a:gd name="connsiteX4" fmla="*/ 192528 w 1108309"/>
                <a:gd name="connsiteY4" fmla="*/ 243560 h 3924694"/>
                <a:gd name="connsiteX5" fmla="*/ 1020287 w 1108309"/>
                <a:gd name="connsiteY5" fmla="*/ 124854 h 3924694"/>
                <a:gd name="connsiteX6" fmla="*/ 1003482 w 1108309"/>
                <a:gd name="connsiteY6" fmla="*/ 1967595 h 3924694"/>
                <a:gd name="connsiteX7" fmla="*/ 1050040 w 1108309"/>
                <a:gd name="connsiteY7" fmla="*/ 2585974 h 3924694"/>
                <a:gd name="connsiteX8" fmla="*/ 1060069 w 1108309"/>
                <a:gd name="connsiteY8" fmla="*/ 3416554 h 3924694"/>
                <a:gd name="connsiteX9" fmla="*/ 1034969 w 1108309"/>
                <a:gd name="connsiteY9" fmla="*/ 3831899 h 3924694"/>
                <a:gd name="connsiteX0" fmla="*/ 1034969 w 1063489"/>
                <a:gd name="connsiteY0" fmla="*/ 3831899 h 3924694"/>
                <a:gd name="connsiteX1" fmla="*/ 198262 w 1063489"/>
                <a:gd name="connsiteY1" fmla="*/ 3342394 h 3924694"/>
                <a:gd name="connsiteX2" fmla="*/ 52865 w 1063489"/>
                <a:gd name="connsiteY2" fmla="*/ 2152520 h 3924694"/>
                <a:gd name="connsiteX3" fmla="*/ 47631 w 1063489"/>
                <a:gd name="connsiteY3" fmla="*/ 1241307 h 3924694"/>
                <a:gd name="connsiteX4" fmla="*/ 192528 w 1063489"/>
                <a:gd name="connsiteY4" fmla="*/ 243560 h 3924694"/>
                <a:gd name="connsiteX5" fmla="*/ 1020287 w 1063489"/>
                <a:gd name="connsiteY5" fmla="*/ 124854 h 3924694"/>
                <a:gd name="connsiteX6" fmla="*/ 1003482 w 1063489"/>
                <a:gd name="connsiteY6" fmla="*/ 1967595 h 3924694"/>
                <a:gd name="connsiteX7" fmla="*/ 1050040 w 1063489"/>
                <a:gd name="connsiteY7" fmla="*/ 2585974 h 3924694"/>
                <a:gd name="connsiteX8" fmla="*/ 1060069 w 1063489"/>
                <a:gd name="connsiteY8" fmla="*/ 3416554 h 3924694"/>
                <a:gd name="connsiteX9" fmla="*/ 1034969 w 1063489"/>
                <a:gd name="connsiteY9" fmla="*/ 3831899 h 3924694"/>
                <a:gd name="connsiteX0" fmla="*/ 1095122 w 1108594"/>
                <a:gd name="connsiteY0" fmla="*/ 3892859 h 3977168"/>
                <a:gd name="connsiteX1" fmla="*/ 198262 w 1108594"/>
                <a:gd name="connsiteY1" fmla="*/ 3342394 h 3977168"/>
                <a:gd name="connsiteX2" fmla="*/ 52865 w 1108594"/>
                <a:gd name="connsiteY2" fmla="*/ 2152520 h 3977168"/>
                <a:gd name="connsiteX3" fmla="*/ 47631 w 1108594"/>
                <a:gd name="connsiteY3" fmla="*/ 1241307 h 3977168"/>
                <a:gd name="connsiteX4" fmla="*/ 192528 w 1108594"/>
                <a:gd name="connsiteY4" fmla="*/ 243560 h 3977168"/>
                <a:gd name="connsiteX5" fmla="*/ 1020287 w 1108594"/>
                <a:gd name="connsiteY5" fmla="*/ 124854 h 3977168"/>
                <a:gd name="connsiteX6" fmla="*/ 1003482 w 1108594"/>
                <a:gd name="connsiteY6" fmla="*/ 1967595 h 3977168"/>
                <a:gd name="connsiteX7" fmla="*/ 1050040 w 1108594"/>
                <a:gd name="connsiteY7" fmla="*/ 2585974 h 3977168"/>
                <a:gd name="connsiteX8" fmla="*/ 1060069 w 1108594"/>
                <a:gd name="connsiteY8" fmla="*/ 3416554 h 3977168"/>
                <a:gd name="connsiteX9" fmla="*/ 1095122 w 1108594"/>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03482 w 1095122"/>
                <a:gd name="connsiteY6" fmla="*/ 19675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38572 w 1095122"/>
                <a:gd name="connsiteY6" fmla="*/ 17770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225"/>
                <a:gd name="connsiteY0" fmla="*/ 3892859 h 3977168"/>
                <a:gd name="connsiteX1" fmla="*/ 198262 w 1095225"/>
                <a:gd name="connsiteY1" fmla="*/ 3342394 h 3977168"/>
                <a:gd name="connsiteX2" fmla="*/ 52865 w 1095225"/>
                <a:gd name="connsiteY2" fmla="*/ 2152520 h 3977168"/>
                <a:gd name="connsiteX3" fmla="*/ 47631 w 1095225"/>
                <a:gd name="connsiteY3" fmla="*/ 1241307 h 3977168"/>
                <a:gd name="connsiteX4" fmla="*/ 192528 w 1095225"/>
                <a:gd name="connsiteY4" fmla="*/ 243560 h 3977168"/>
                <a:gd name="connsiteX5" fmla="*/ 1020287 w 1095225"/>
                <a:gd name="connsiteY5" fmla="*/ 124854 h 3977168"/>
                <a:gd name="connsiteX6" fmla="*/ 1065078 w 1095225"/>
                <a:gd name="connsiteY6" fmla="*/ 764794 h 3977168"/>
                <a:gd name="connsiteX7" fmla="*/ 1038572 w 1095225"/>
                <a:gd name="connsiteY7" fmla="*/ 1777095 h 3977168"/>
                <a:gd name="connsiteX8" fmla="*/ 1050040 w 1095225"/>
                <a:gd name="connsiteY8" fmla="*/ 2585974 h 3977168"/>
                <a:gd name="connsiteX9" fmla="*/ 1060069 w 1095225"/>
                <a:gd name="connsiteY9" fmla="*/ 3416554 h 3977168"/>
                <a:gd name="connsiteX10" fmla="*/ 1095122 w 1095225"/>
                <a:gd name="connsiteY10"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65078 w 1095122"/>
                <a:gd name="connsiteY6" fmla="*/ 764794 h 3977168"/>
                <a:gd name="connsiteX7" fmla="*/ 1038572 w 1095122"/>
                <a:gd name="connsiteY7" fmla="*/ 1777095 h 3977168"/>
                <a:gd name="connsiteX8" fmla="*/ 1050040 w 1095122"/>
                <a:gd name="connsiteY8" fmla="*/ 2585974 h 3977168"/>
                <a:gd name="connsiteX9" fmla="*/ 1060069 w 1095122"/>
                <a:gd name="connsiteY9" fmla="*/ 3416554 h 3977168"/>
                <a:gd name="connsiteX10" fmla="*/ 1095122 w 1095122"/>
                <a:gd name="connsiteY10" fmla="*/ 3892859 h 3977168"/>
                <a:gd name="connsiteX0" fmla="*/ 1095122 w 1095122"/>
                <a:gd name="connsiteY0" fmla="*/ 3951183 h 4035492"/>
                <a:gd name="connsiteX1" fmla="*/ 198262 w 1095122"/>
                <a:gd name="connsiteY1" fmla="*/ 3400718 h 4035492"/>
                <a:gd name="connsiteX2" fmla="*/ 52865 w 1095122"/>
                <a:gd name="connsiteY2" fmla="*/ 2210844 h 4035492"/>
                <a:gd name="connsiteX3" fmla="*/ 47631 w 1095122"/>
                <a:gd name="connsiteY3" fmla="*/ 1299631 h 4035492"/>
                <a:gd name="connsiteX4" fmla="*/ 192528 w 1095122"/>
                <a:gd name="connsiteY4" fmla="*/ 301884 h 4035492"/>
                <a:gd name="connsiteX5" fmla="*/ 1040340 w 1095122"/>
                <a:gd name="connsiteY5" fmla="*/ 106978 h 4035492"/>
                <a:gd name="connsiteX6" fmla="*/ 1065078 w 1095122"/>
                <a:gd name="connsiteY6" fmla="*/ 823118 h 4035492"/>
                <a:gd name="connsiteX7" fmla="*/ 1038572 w 1095122"/>
                <a:gd name="connsiteY7" fmla="*/ 1835419 h 4035492"/>
                <a:gd name="connsiteX8" fmla="*/ 1050040 w 1095122"/>
                <a:gd name="connsiteY8" fmla="*/ 2644298 h 4035492"/>
                <a:gd name="connsiteX9" fmla="*/ 1060069 w 1095122"/>
                <a:gd name="connsiteY9" fmla="*/ 3474878 h 4035492"/>
                <a:gd name="connsiteX10" fmla="*/ 1095122 w 1095122"/>
                <a:gd name="connsiteY10" fmla="*/ 3951183 h 4035492"/>
                <a:gd name="connsiteX0" fmla="*/ 1095122 w 1095122"/>
                <a:gd name="connsiteY0" fmla="*/ 3899757 h 3984066"/>
                <a:gd name="connsiteX1" fmla="*/ 198262 w 1095122"/>
                <a:gd name="connsiteY1" fmla="*/ 3349292 h 3984066"/>
                <a:gd name="connsiteX2" fmla="*/ 52865 w 1095122"/>
                <a:gd name="connsiteY2" fmla="*/ 2159418 h 3984066"/>
                <a:gd name="connsiteX3" fmla="*/ 47631 w 1095122"/>
                <a:gd name="connsiteY3" fmla="*/ 1248205 h 3984066"/>
                <a:gd name="connsiteX4" fmla="*/ 192528 w 1095122"/>
                <a:gd name="connsiteY4" fmla="*/ 250458 h 3984066"/>
                <a:gd name="connsiteX5" fmla="*/ 1040340 w 1095122"/>
                <a:gd name="connsiteY5" fmla="*/ 55552 h 3984066"/>
                <a:gd name="connsiteX6" fmla="*/ 1065078 w 1095122"/>
                <a:gd name="connsiteY6" fmla="*/ 771692 h 3984066"/>
                <a:gd name="connsiteX7" fmla="*/ 1038572 w 1095122"/>
                <a:gd name="connsiteY7" fmla="*/ 1783993 h 3984066"/>
                <a:gd name="connsiteX8" fmla="*/ 1050040 w 1095122"/>
                <a:gd name="connsiteY8" fmla="*/ 2592872 h 3984066"/>
                <a:gd name="connsiteX9" fmla="*/ 1060069 w 1095122"/>
                <a:gd name="connsiteY9" fmla="*/ 3423452 h 3984066"/>
                <a:gd name="connsiteX10" fmla="*/ 1095122 w 1095122"/>
                <a:gd name="connsiteY10" fmla="*/ 3899757 h 3984066"/>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80699 w 1080699"/>
                <a:gd name="connsiteY0" fmla="*/ 3894275 h 3978584"/>
                <a:gd name="connsiteX1" fmla="*/ 183839 w 1080699"/>
                <a:gd name="connsiteY1" fmla="*/ 3343810 h 3978584"/>
                <a:gd name="connsiteX2" fmla="*/ 38442 w 1080699"/>
                <a:gd name="connsiteY2" fmla="*/ 2153936 h 3978584"/>
                <a:gd name="connsiteX3" fmla="*/ 88348 w 1080699"/>
                <a:gd name="connsiteY3" fmla="*/ 1269393 h 3978584"/>
                <a:gd name="connsiteX4" fmla="*/ 228234 w 1080699"/>
                <a:gd name="connsiteY4" fmla="*/ 279266 h 3978584"/>
                <a:gd name="connsiteX5" fmla="*/ 1025917 w 1080699"/>
                <a:gd name="connsiteY5" fmla="*/ 50070 h 3978584"/>
                <a:gd name="connsiteX6" fmla="*/ 1050655 w 1080699"/>
                <a:gd name="connsiteY6" fmla="*/ 766210 h 3978584"/>
                <a:gd name="connsiteX7" fmla="*/ 1024149 w 1080699"/>
                <a:gd name="connsiteY7" fmla="*/ 1778511 h 3978584"/>
                <a:gd name="connsiteX8" fmla="*/ 1035617 w 1080699"/>
                <a:gd name="connsiteY8" fmla="*/ 2587390 h 3978584"/>
                <a:gd name="connsiteX9" fmla="*/ 1045646 w 1080699"/>
                <a:gd name="connsiteY9" fmla="*/ 3417970 h 3978584"/>
                <a:gd name="connsiteX10" fmla="*/ 1080699 w 1080699"/>
                <a:gd name="connsiteY10" fmla="*/ 3894275 h 3978584"/>
                <a:gd name="connsiteX0" fmla="*/ 1080699 w 1080699"/>
                <a:gd name="connsiteY0" fmla="*/ 3944221 h 4028530"/>
                <a:gd name="connsiteX1" fmla="*/ 183839 w 1080699"/>
                <a:gd name="connsiteY1" fmla="*/ 3393756 h 4028530"/>
                <a:gd name="connsiteX2" fmla="*/ 38442 w 1080699"/>
                <a:gd name="connsiteY2" fmla="*/ 2203882 h 4028530"/>
                <a:gd name="connsiteX3" fmla="*/ 88348 w 1080699"/>
                <a:gd name="connsiteY3" fmla="*/ 1319339 h 4028530"/>
                <a:gd name="connsiteX4" fmla="*/ 228234 w 1080699"/>
                <a:gd name="connsiteY4" fmla="*/ 329212 h 4028530"/>
                <a:gd name="connsiteX5" fmla="*/ 1035942 w 1080699"/>
                <a:gd name="connsiteY5" fmla="*/ 42866 h 4028530"/>
                <a:gd name="connsiteX6" fmla="*/ 1050655 w 1080699"/>
                <a:gd name="connsiteY6" fmla="*/ 816156 h 4028530"/>
                <a:gd name="connsiteX7" fmla="*/ 1024149 w 1080699"/>
                <a:gd name="connsiteY7" fmla="*/ 1828457 h 4028530"/>
                <a:gd name="connsiteX8" fmla="*/ 1035617 w 1080699"/>
                <a:gd name="connsiteY8" fmla="*/ 2637336 h 4028530"/>
                <a:gd name="connsiteX9" fmla="*/ 1045646 w 1080699"/>
                <a:gd name="connsiteY9" fmla="*/ 3467916 h 4028530"/>
                <a:gd name="connsiteX10" fmla="*/ 1080699 w 1080699"/>
                <a:gd name="connsiteY10" fmla="*/ 3944221 h 4028530"/>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24149 w 1080699"/>
                <a:gd name="connsiteY7" fmla="*/ 1805911 h 4005984"/>
                <a:gd name="connsiteX8" fmla="*/ 1035617 w 1080699"/>
                <a:gd name="connsiteY8" fmla="*/ 2614790 h 4005984"/>
                <a:gd name="connsiteX9" fmla="*/ 1045646 w 1080699"/>
                <a:gd name="connsiteY9" fmla="*/ 3445370 h 4005984"/>
                <a:gd name="connsiteX10" fmla="*/ 1080699 w 1080699"/>
                <a:gd name="connsiteY10"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35617 w 1080699"/>
                <a:gd name="connsiteY9" fmla="*/ 2614790 h 4005984"/>
                <a:gd name="connsiteX10" fmla="*/ 1045646 w 1080699"/>
                <a:gd name="connsiteY10" fmla="*/ 3445370 h 4005984"/>
                <a:gd name="connsiteX11" fmla="*/ 1080699 w 1080699"/>
                <a:gd name="connsiteY11"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60679 w 1080699"/>
                <a:gd name="connsiteY9" fmla="*/ 2565260 h 4005984"/>
                <a:gd name="connsiteX10" fmla="*/ 1045646 w 1080699"/>
                <a:gd name="connsiteY10" fmla="*/ 3445370 h 4005984"/>
                <a:gd name="connsiteX11" fmla="*/ 1080699 w 1080699"/>
                <a:gd name="connsiteY11" fmla="*/ 3921675 h 400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0699" h="4005984">
                  <a:moveTo>
                    <a:pt x="1080699" y="3921675"/>
                  </a:moveTo>
                  <a:cubicBezTo>
                    <a:pt x="932653" y="4183566"/>
                    <a:pt x="232803" y="3789140"/>
                    <a:pt x="183839" y="3371210"/>
                  </a:cubicBezTo>
                  <a:cubicBezTo>
                    <a:pt x="-170674" y="2602565"/>
                    <a:pt x="109805" y="2520001"/>
                    <a:pt x="38442" y="2181336"/>
                  </a:cubicBezTo>
                  <a:cubicBezTo>
                    <a:pt x="-37622" y="1820360"/>
                    <a:pt x="116551" y="1609566"/>
                    <a:pt x="88348" y="1296793"/>
                  </a:cubicBezTo>
                  <a:cubicBezTo>
                    <a:pt x="59831" y="980538"/>
                    <a:pt x="-43562" y="565255"/>
                    <a:pt x="228234" y="306666"/>
                  </a:cubicBezTo>
                  <a:cubicBezTo>
                    <a:pt x="475560" y="135338"/>
                    <a:pt x="840924" y="-65008"/>
                    <a:pt x="1035942" y="20320"/>
                  </a:cubicBezTo>
                  <a:cubicBezTo>
                    <a:pt x="1039349" y="286897"/>
                    <a:pt x="1047608" y="518237"/>
                    <a:pt x="1050655" y="793610"/>
                  </a:cubicBezTo>
                  <a:cubicBezTo>
                    <a:pt x="1048094" y="1027267"/>
                    <a:pt x="1014970" y="1238303"/>
                    <a:pt x="1010552" y="1407020"/>
                  </a:cubicBezTo>
                  <a:cubicBezTo>
                    <a:pt x="1006134" y="1575737"/>
                    <a:pt x="1021642" y="1607156"/>
                    <a:pt x="1024149" y="1805911"/>
                  </a:cubicBezTo>
                  <a:cubicBezTo>
                    <a:pt x="1024095" y="2216098"/>
                    <a:pt x="1055431" y="2254543"/>
                    <a:pt x="1060679" y="2565260"/>
                  </a:cubicBezTo>
                  <a:cubicBezTo>
                    <a:pt x="1076792" y="2813103"/>
                    <a:pt x="1018086" y="3241526"/>
                    <a:pt x="1045646" y="3445370"/>
                  </a:cubicBezTo>
                  <a:cubicBezTo>
                    <a:pt x="1043134" y="3653024"/>
                    <a:pt x="1075636" y="3631775"/>
                    <a:pt x="1080699" y="3921675"/>
                  </a:cubicBezTo>
                  <a:close/>
                </a:path>
              </a:pathLst>
            </a:custGeom>
            <a:grpFill/>
            <a:ln>
              <a:no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7" name="Teardrop 6"/>
            <p:cNvSpPr/>
            <p:nvPr/>
          </p:nvSpPr>
          <p:spPr>
            <a:xfrm>
              <a:off x="4801706" y="261747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Teardrop 7"/>
            <p:cNvSpPr/>
            <p:nvPr/>
          </p:nvSpPr>
          <p:spPr>
            <a:xfrm>
              <a:off x="4218653" y="294955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Teardrop 8"/>
            <p:cNvSpPr/>
            <p:nvPr/>
          </p:nvSpPr>
          <p:spPr>
            <a:xfrm>
              <a:off x="6730426" y="305943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ardrop 9"/>
            <p:cNvSpPr/>
            <p:nvPr/>
          </p:nvSpPr>
          <p:spPr>
            <a:xfrm>
              <a:off x="5445596" y="296799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Teardrop 10"/>
            <p:cNvSpPr/>
            <p:nvPr/>
          </p:nvSpPr>
          <p:spPr>
            <a:xfrm>
              <a:off x="5896406" y="2874584"/>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Teardrop 11"/>
            <p:cNvSpPr/>
            <p:nvPr/>
          </p:nvSpPr>
          <p:spPr>
            <a:xfrm>
              <a:off x="5178896" y="274701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Teardrop 12"/>
            <p:cNvSpPr/>
            <p:nvPr/>
          </p:nvSpPr>
          <p:spPr>
            <a:xfrm>
              <a:off x="4682736" y="2989007"/>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Teardrop 13"/>
            <p:cNvSpPr/>
            <p:nvPr/>
          </p:nvSpPr>
          <p:spPr>
            <a:xfrm>
              <a:off x="6607646" y="256794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Teardrop 14"/>
            <p:cNvSpPr/>
            <p:nvPr/>
          </p:nvSpPr>
          <p:spPr>
            <a:xfrm>
              <a:off x="6977216" y="288798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ardrop 15"/>
            <p:cNvSpPr/>
            <p:nvPr/>
          </p:nvSpPr>
          <p:spPr>
            <a:xfrm>
              <a:off x="6281707" y="291108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17" name="Rounded Rectangle 4"/>
          <p:cNvSpPr/>
          <p:nvPr/>
        </p:nvSpPr>
        <p:spPr>
          <a:xfrm>
            <a:off x="1224180" y="3263547"/>
            <a:ext cx="6838932" cy="1082741"/>
          </a:xfrm>
          <a:custGeom>
            <a:avLst/>
            <a:gdLst>
              <a:gd name="connsiteX0" fmla="*/ 0 w 4021393"/>
              <a:gd name="connsiteY0" fmla="*/ 104879 h 629264"/>
              <a:gd name="connsiteX1" fmla="*/ 104879 w 4021393"/>
              <a:gd name="connsiteY1" fmla="*/ 0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104879 h 629264"/>
              <a:gd name="connsiteX1" fmla="*/ 1383072 w 4021393"/>
              <a:gd name="connsiteY1" fmla="*/ 108155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3110269 w 4073831"/>
              <a:gd name="connsiteY5" fmla="*/ 539474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2176205 w 4073831"/>
              <a:gd name="connsiteY5" fmla="*/ 509977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0 w 4073831"/>
              <a:gd name="connsiteY7" fmla="*/ 444427 h 509977"/>
              <a:gd name="connsiteX8" fmla="*/ 0 w 4073831"/>
              <a:gd name="connsiteY8" fmla="*/ 24921 h 509977"/>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39329 w 4073831"/>
              <a:gd name="connsiteY7" fmla="*/ 355936 h 509977"/>
              <a:gd name="connsiteX8" fmla="*/ 0 w 4073831"/>
              <a:gd name="connsiteY8" fmla="*/ 24921 h 509977"/>
              <a:gd name="connsiteX0" fmla="*/ 23125 w 4096956"/>
              <a:gd name="connsiteY0" fmla="*/ 24921 h 509977"/>
              <a:gd name="connsiteX1" fmla="*/ 1406197 w 4096956"/>
              <a:gd name="connsiteY1" fmla="*/ 28197 h 509977"/>
              <a:gd name="connsiteX2" fmla="*/ 3261213 w 4096956"/>
              <a:gd name="connsiteY2" fmla="*/ 28197 h 509977"/>
              <a:gd name="connsiteX3" fmla="*/ 4044518 w 4096956"/>
              <a:gd name="connsiteY3" fmla="*/ 24921 h 509977"/>
              <a:gd name="connsiteX4" fmla="*/ 4044518 w 4096956"/>
              <a:gd name="connsiteY4" fmla="*/ 444427 h 509977"/>
              <a:gd name="connsiteX5" fmla="*/ 2199330 w 4096956"/>
              <a:gd name="connsiteY5" fmla="*/ 509977 h 509977"/>
              <a:gd name="connsiteX6" fmla="*/ 481965 w 4096956"/>
              <a:gd name="connsiteY6" fmla="*/ 490312 h 509977"/>
              <a:gd name="connsiteX7" fmla="*/ 62454 w 4096956"/>
              <a:gd name="connsiteY7" fmla="*/ 355936 h 509977"/>
              <a:gd name="connsiteX8" fmla="*/ 23125 w 4096956"/>
              <a:gd name="connsiteY8" fmla="*/ 24921 h 509977"/>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75382 h 511277"/>
              <a:gd name="connsiteX1" fmla="*/ 1385377 w 4076136"/>
              <a:gd name="connsiteY1" fmla="*/ 29497 h 511277"/>
              <a:gd name="connsiteX2" fmla="*/ 2312884 w 4076136"/>
              <a:gd name="connsiteY2" fmla="*/ 0 h 511277"/>
              <a:gd name="connsiteX3" fmla="*/ 3240393 w 4076136"/>
              <a:gd name="connsiteY3" fmla="*/ 29497 h 511277"/>
              <a:gd name="connsiteX4" fmla="*/ 4023698 w 4076136"/>
              <a:gd name="connsiteY4" fmla="*/ 26221 h 511277"/>
              <a:gd name="connsiteX5" fmla="*/ 4023698 w 4076136"/>
              <a:gd name="connsiteY5" fmla="*/ 445727 h 511277"/>
              <a:gd name="connsiteX6" fmla="*/ 2178510 w 4076136"/>
              <a:gd name="connsiteY6" fmla="*/ 511277 h 511277"/>
              <a:gd name="connsiteX7" fmla="*/ 461145 w 4076136"/>
              <a:gd name="connsiteY7" fmla="*/ 491612 h 511277"/>
              <a:gd name="connsiteX8" fmla="*/ 41634 w 4076136"/>
              <a:gd name="connsiteY8" fmla="*/ 357236 h 511277"/>
              <a:gd name="connsiteX9" fmla="*/ 90795 w 4076136"/>
              <a:gd name="connsiteY9" fmla="*/ 75382 h 511277"/>
              <a:gd name="connsiteX0" fmla="*/ 90795 w 4076136"/>
              <a:gd name="connsiteY0" fmla="*/ 75382 h 533399"/>
              <a:gd name="connsiteX1" fmla="*/ 1385377 w 4076136"/>
              <a:gd name="connsiteY1" fmla="*/ 29497 h 533399"/>
              <a:gd name="connsiteX2" fmla="*/ 2312884 w 4076136"/>
              <a:gd name="connsiteY2" fmla="*/ 0 h 533399"/>
              <a:gd name="connsiteX3" fmla="*/ 3240393 w 4076136"/>
              <a:gd name="connsiteY3" fmla="*/ 29497 h 533399"/>
              <a:gd name="connsiteX4" fmla="*/ 4023698 w 4076136"/>
              <a:gd name="connsiteY4" fmla="*/ 26221 h 533399"/>
              <a:gd name="connsiteX5" fmla="*/ 4023698 w 4076136"/>
              <a:gd name="connsiteY5" fmla="*/ 445727 h 533399"/>
              <a:gd name="connsiteX6" fmla="*/ 2942149 w 4076136"/>
              <a:gd name="connsiteY6" fmla="*/ 530942 h 533399"/>
              <a:gd name="connsiteX7" fmla="*/ 2178510 w 4076136"/>
              <a:gd name="connsiteY7" fmla="*/ 511277 h 533399"/>
              <a:gd name="connsiteX8" fmla="*/ 461145 w 4076136"/>
              <a:gd name="connsiteY8" fmla="*/ 491612 h 533399"/>
              <a:gd name="connsiteX9" fmla="*/ 41634 w 4076136"/>
              <a:gd name="connsiteY9" fmla="*/ 357236 h 533399"/>
              <a:gd name="connsiteX10" fmla="*/ 90795 w 4076136"/>
              <a:gd name="connsiteY10" fmla="*/ 75382 h 533399"/>
              <a:gd name="connsiteX0" fmla="*/ 90795 w 4076136"/>
              <a:gd name="connsiteY0" fmla="*/ 75382 h 541464"/>
              <a:gd name="connsiteX1" fmla="*/ 1385377 w 4076136"/>
              <a:gd name="connsiteY1" fmla="*/ 29497 h 541464"/>
              <a:gd name="connsiteX2" fmla="*/ 2312884 w 4076136"/>
              <a:gd name="connsiteY2" fmla="*/ 0 h 541464"/>
              <a:gd name="connsiteX3" fmla="*/ 3240393 w 4076136"/>
              <a:gd name="connsiteY3" fmla="*/ 29497 h 541464"/>
              <a:gd name="connsiteX4" fmla="*/ 4023698 w 4076136"/>
              <a:gd name="connsiteY4" fmla="*/ 26221 h 541464"/>
              <a:gd name="connsiteX5" fmla="*/ 4023698 w 4076136"/>
              <a:gd name="connsiteY5" fmla="*/ 445727 h 541464"/>
              <a:gd name="connsiteX6" fmla="*/ 2942149 w 4076136"/>
              <a:gd name="connsiteY6" fmla="*/ 530942 h 541464"/>
              <a:gd name="connsiteX7" fmla="*/ 1706562 w 4076136"/>
              <a:gd name="connsiteY7" fmla="*/ 540773 h 541464"/>
              <a:gd name="connsiteX8" fmla="*/ 461145 w 4076136"/>
              <a:gd name="connsiteY8" fmla="*/ 491612 h 541464"/>
              <a:gd name="connsiteX9" fmla="*/ 41634 w 4076136"/>
              <a:gd name="connsiteY9" fmla="*/ 357236 h 541464"/>
              <a:gd name="connsiteX10" fmla="*/ 90795 w 4076136"/>
              <a:gd name="connsiteY10" fmla="*/ 75382 h 54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76136" h="541464">
                <a:moveTo>
                  <a:pt x="90795" y="75382"/>
                </a:moveTo>
                <a:cubicBezTo>
                  <a:pt x="90795" y="17459"/>
                  <a:pt x="1327454" y="29497"/>
                  <a:pt x="1385377" y="29497"/>
                </a:cubicBezTo>
                <a:cubicBezTo>
                  <a:pt x="1704378" y="29497"/>
                  <a:pt x="1993883" y="0"/>
                  <a:pt x="2312884" y="0"/>
                </a:cubicBezTo>
                <a:lnTo>
                  <a:pt x="3240393" y="29497"/>
                </a:lnTo>
                <a:cubicBezTo>
                  <a:pt x="3298316" y="29497"/>
                  <a:pt x="3797556" y="-12038"/>
                  <a:pt x="4023698" y="26221"/>
                </a:cubicBezTo>
                <a:cubicBezTo>
                  <a:pt x="4023698" y="166056"/>
                  <a:pt x="4141685" y="178072"/>
                  <a:pt x="4023698" y="445727"/>
                </a:cubicBezTo>
                <a:cubicBezTo>
                  <a:pt x="3838524" y="524931"/>
                  <a:pt x="3249680" y="520017"/>
                  <a:pt x="2942149" y="530942"/>
                </a:cubicBezTo>
                <a:cubicBezTo>
                  <a:pt x="2634618" y="541867"/>
                  <a:pt x="2115146" y="542412"/>
                  <a:pt x="1706562" y="540773"/>
                </a:cubicBezTo>
                <a:lnTo>
                  <a:pt x="461145" y="491612"/>
                </a:lnTo>
                <a:cubicBezTo>
                  <a:pt x="403222" y="491612"/>
                  <a:pt x="-76353" y="533146"/>
                  <a:pt x="41634" y="357236"/>
                </a:cubicBezTo>
                <a:cubicBezTo>
                  <a:pt x="-79631" y="197737"/>
                  <a:pt x="103905" y="185720"/>
                  <a:pt x="90795" y="75382"/>
                </a:cubicBezTo>
                <a:close/>
              </a:path>
            </a:pathLst>
          </a:custGeom>
          <a:gradFill flip="none" rotWithShape="1">
            <a:gsLst>
              <a:gs pos="0">
                <a:schemeClr val="accent5">
                  <a:lumMod val="50000"/>
                </a:schemeClr>
              </a:gs>
              <a:gs pos="100000">
                <a:schemeClr val="accent5">
                  <a:lumMod val="50000"/>
                </a:schemeClr>
              </a:gs>
              <a:gs pos="26000">
                <a:schemeClr val="accent5">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224180" y="2537585"/>
            <a:ext cx="6948269" cy="646331"/>
          </a:xfrm>
          <a:prstGeom prst="rect">
            <a:avLst/>
          </a:prstGeom>
        </p:spPr>
        <p:txBody>
          <a:bodyPr wrap="square">
            <a:spAutoFit/>
          </a:bodyPr>
          <a:lstStyle/>
          <a:p>
            <a:r>
              <a:rPr lang="en-US" dirty="0"/>
              <a:t>Cain believes that it is an introversion-valuing culture in Cupertino that fosters these successes because the students are proud of </a:t>
            </a:r>
          </a:p>
        </p:txBody>
      </p:sp>
      <p:sp>
        <p:nvSpPr>
          <p:cNvPr id="21" name="Rectangle 20"/>
          <p:cNvSpPr/>
          <p:nvPr/>
        </p:nvSpPr>
        <p:spPr>
          <a:xfrm>
            <a:off x="1224180" y="3293381"/>
            <a:ext cx="6948268" cy="923330"/>
          </a:xfrm>
          <a:prstGeom prst="rect">
            <a:avLst/>
          </a:prstGeom>
        </p:spPr>
        <p:txBody>
          <a:bodyPr wrap="square">
            <a:spAutoFit/>
          </a:bodyPr>
          <a:lstStyle/>
          <a:p>
            <a:r>
              <a:rPr lang="en-US" dirty="0">
                <a:solidFill>
                  <a:schemeClr val="accent4"/>
                </a:solidFill>
              </a:rPr>
              <a:t>“having a lousy football team” (183)</a:t>
            </a:r>
            <a:r>
              <a:rPr lang="en-US" dirty="0"/>
              <a:t>, and as Chris, one Korean-American student, puts it, </a:t>
            </a:r>
            <a:r>
              <a:rPr lang="en-US" dirty="0">
                <a:solidFill>
                  <a:schemeClr val="accent4"/>
                </a:solidFill>
              </a:rPr>
              <a:t>“‘the really smart people usually have a lot of friends, because they can help people out with their work’”  (Cain 183). </a:t>
            </a:r>
          </a:p>
        </p:txBody>
      </p:sp>
      <p:sp>
        <p:nvSpPr>
          <p:cNvPr id="22" name="Rectangle 21"/>
          <p:cNvSpPr/>
          <p:nvPr/>
        </p:nvSpPr>
        <p:spPr>
          <a:xfrm>
            <a:off x="1218354" y="4326176"/>
            <a:ext cx="6948268" cy="1754326"/>
          </a:xfrm>
          <a:prstGeom prst="rect">
            <a:avLst/>
          </a:prstGeom>
        </p:spPr>
        <p:txBody>
          <a:bodyPr wrap="square">
            <a:spAutoFit/>
          </a:bodyPr>
          <a:lstStyle/>
          <a:p>
            <a:r>
              <a:rPr lang="en-US" dirty="0"/>
              <a:t>Perhaps if white American families can learn to value quiet, introverted people as much as jocks or cheerleaders, then we can change mainstream American culture to be more accepting of introversion. And if we can do that, then the next generation of graduates will remember more of those quiet academic achievers from high school because they will all have the chance to be them. </a:t>
            </a:r>
            <a:endParaRPr lang="en-US" dirty="0">
              <a:cs typeface="Times New Roman" charset="0"/>
            </a:endParaRPr>
          </a:p>
        </p:txBody>
      </p:sp>
      <p:pic>
        <p:nvPicPr>
          <p:cNvPr id="24" name="Picture 2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6078" y="2021679"/>
            <a:ext cx="3219540" cy="4163939"/>
          </a:xfrm>
          <a:prstGeom prst="rect">
            <a:avLst/>
          </a:prstGeom>
          <a:solidFill>
            <a:srgbClr val="FFFFFF">
              <a:shade val="85000"/>
            </a:srgbClr>
          </a:solidFill>
          <a:ln w="88900" cap="sq">
            <a:noFill/>
            <a:miter lim="800000"/>
          </a:ln>
          <a:effectLst>
            <a:outerShdw blurRad="50800" dist="38100" dir="2700000" algn="tl" rotWithShape="0">
              <a:prstClr val="black">
                <a:alpha val="40000"/>
              </a:prstClr>
            </a:outerShdw>
          </a:effectLst>
        </p:spPr>
      </p:pic>
      <p:pic>
        <p:nvPicPr>
          <p:cNvPr id="18" name="Picture 1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220" y="2006369"/>
            <a:ext cx="7091560" cy="4186326"/>
          </a:xfrm>
          <a:prstGeom prst="rect">
            <a:avLst/>
          </a:prstGeom>
          <a:effectLst>
            <a:outerShdw blurRad="50800" dist="38100" dir="2700000" algn="tl" rotWithShape="0">
              <a:prstClr val="black">
                <a:alpha val="40000"/>
              </a:prstClr>
            </a:outerShdw>
          </a:effectLst>
        </p:spPr>
      </p:pic>
      <p:sp>
        <p:nvSpPr>
          <p:cNvPr id="25" name="Double Bracket 24"/>
          <p:cNvSpPr/>
          <p:nvPr/>
        </p:nvSpPr>
        <p:spPr>
          <a:xfrm>
            <a:off x="1471893" y="2616885"/>
            <a:ext cx="6200214" cy="2930800"/>
          </a:xfrm>
          <a:prstGeom prst="bracketPair">
            <a:avLst>
              <a:gd name="adj" fmla="val 5410"/>
            </a:avLst>
          </a:prstGeom>
          <a:solidFill>
            <a:schemeClr val="accent1">
              <a:lumMod val="20000"/>
              <a:lumOff val="80000"/>
              <a:alpha val="10000"/>
            </a:schemeClr>
          </a:solidFill>
          <a:ln>
            <a:solidFill>
              <a:schemeClr val="accent1"/>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pic>
        <p:nvPicPr>
          <p:cNvPr id="2" name="Picture 1"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1561" y="194238"/>
            <a:ext cx="1450123" cy="2152480"/>
          </a:xfrm>
          <a:prstGeom prst="rect">
            <a:avLst/>
          </a:prstGeom>
        </p:spPr>
      </p:pic>
    </p:spTree>
    <p:extLst>
      <p:ext uri="{BB962C8B-B14F-4D97-AF65-F5344CB8AC3E}">
        <p14:creationId xmlns:p14="http://schemas.microsoft.com/office/powerpoint/2010/main" val="2544803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par>
                                <p:cTn id="8" presetID="1" presetClass="entr" presetSubtype="0" fill="hold" grpId="0" nodeType="withEffect">
                                  <p:stCondLst>
                                    <p:cond delay="0"/>
                                  </p:stCondLst>
                                  <p:iterate type="lt">
                                    <p:tmAbs val="10"/>
                                  </p:iterate>
                                  <p:childTnLst>
                                    <p:set>
                                      <p:cBhvr>
                                        <p:cTn id="9" dur="1" fill="hold">
                                          <p:stCondLst>
                                            <p:cond delay="0"/>
                                          </p:stCondLst>
                                        </p:cTn>
                                        <p:tgtEl>
                                          <p:spTgt spid="2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0" nodeType="clickEffect">
                                  <p:stCondLst>
                                    <p:cond delay="0"/>
                                  </p:stCondLst>
                                  <p:childTnLst>
                                    <p:animEffect transition="out" filter="fade">
                                      <p:cBhvr>
                                        <p:cTn id="13" dur="1000"/>
                                        <p:tgtEl>
                                          <p:spTgt spid="17"/>
                                        </p:tgtEl>
                                      </p:cBhvr>
                                    </p:animEffect>
                                    <p:set>
                                      <p:cBhvr>
                                        <p:cTn id="14" dur="1" fill="hold">
                                          <p:stCondLst>
                                            <p:cond delay="999"/>
                                          </p:stCondLst>
                                        </p:cTn>
                                        <p:tgtEl>
                                          <p:spTgt spid="17"/>
                                        </p:tgtEl>
                                        <p:attrNameLst>
                                          <p:attrName>style.visibility</p:attrName>
                                        </p:attrNameLst>
                                      </p:cBhvr>
                                      <p:to>
                                        <p:strVal val="hidden"/>
                                      </p:to>
                                    </p:set>
                                  </p:childTnLst>
                                </p:cTn>
                              </p:par>
                              <p:par>
                                <p:cTn id="15" presetID="1" presetClass="entr" presetSubtype="0" fill="hold" grpId="0" nodeType="withEffect">
                                  <p:stCondLst>
                                    <p:cond delay="0"/>
                                  </p:stCondLst>
                                  <p:iterate type="lt">
                                    <p:tmAbs val="10"/>
                                  </p:iterate>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1000"/>
                                        <p:tgtEl>
                                          <p:spTgt spid="4"/>
                                        </p:tgtEl>
                                      </p:cBhvr>
                                    </p:animEffect>
                                    <p:set>
                                      <p:cBhvr>
                                        <p:cTn id="21" dur="1" fill="hold">
                                          <p:stCondLst>
                                            <p:cond delay="999"/>
                                          </p:stCondLst>
                                        </p:cTn>
                                        <p:tgtEl>
                                          <p:spTgt spid="4"/>
                                        </p:tgtEl>
                                        <p:attrNameLst>
                                          <p:attrName>style.visibility</p:attrName>
                                        </p:attrNameLst>
                                      </p:cBhvr>
                                      <p:to>
                                        <p:strVal val="hidden"/>
                                      </p:to>
                                    </p:set>
                                  </p:childTnLst>
                                </p:cTn>
                              </p:par>
                              <p:par>
                                <p:cTn id="22" presetID="1" presetClass="entr" presetSubtype="0" fill="hold" grpId="0" nodeType="withEffect">
                                  <p:stCondLst>
                                    <p:cond delay="0"/>
                                  </p:stCondLst>
                                  <p:iterate type="lt">
                                    <p:tmAbs val="10"/>
                                  </p:iterate>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xit" presetSubtype="10" fill="hold" grpId="1" nodeType="clickEffect">
                                  <p:stCondLst>
                                    <p:cond delay="0"/>
                                  </p:stCondLst>
                                  <p:iterate type="lt">
                                    <p:tmPct val="0"/>
                                  </p:iterate>
                                  <p:childTnLst>
                                    <p:animEffect transition="out" filter="randombar(horizontal)">
                                      <p:cBhvr>
                                        <p:cTn id="27" dur="500"/>
                                        <p:tgtEl>
                                          <p:spTgt spid="20"/>
                                        </p:tgtEl>
                                      </p:cBhvr>
                                    </p:animEffect>
                                    <p:set>
                                      <p:cBhvr>
                                        <p:cTn id="28" dur="1" fill="hold">
                                          <p:stCondLst>
                                            <p:cond delay="499"/>
                                          </p:stCondLst>
                                        </p:cTn>
                                        <p:tgtEl>
                                          <p:spTgt spid="20"/>
                                        </p:tgtEl>
                                        <p:attrNameLst>
                                          <p:attrName>style.visibility</p:attrName>
                                        </p:attrNameLst>
                                      </p:cBhvr>
                                      <p:to>
                                        <p:strVal val="hidden"/>
                                      </p:to>
                                    </p:set>
                                  </p:childTnLst>
                                </p:cTn>
                              </p:par>
                              <p:par>
                                <p:cTn id="29" presetID="14" presetClass="exit" presetSubtype="10" fill="hold" grpId="1" nodeType="withEffect">
                                  <p:stCondLst>
                                    <p:cond delay="0"/>
                                  </p:stCondLst>
                                  <p:iterate type="lt">
                                    <p:tmPct val="0"/>
                                  </p:iterate>
                                  <p:childTnLst>
                                    <p:animEffect transition="out" filter="randombar(horizontal)">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par>
                                <p:cTn id="32" presetID="14" presetClass="exit" presetSubtype="10" fill="hold" grpId="1" nodeType="withEffect">
                                  <p:stCondLst>
                                    <p:cond delay="0"/>
                                  </p:stCondLst>
                                  <p:iterate type="lt">
                                    <p:tmPct val="0"/>
                                  </p:iterate>
                                  <p:childTnLst>
                                    <p:animEffect transition="out" filter="randombar(horizontal)">
                                      <p:cBhvr>
                                        <p:cTn id="33" dur="500"/>
                                        <p:tgtEl>
                                          <p:spTgt spid="22"/>
                                        </p:tgtEl>
                                      </p:cBhvr>
                                    </p:animEffect>
                                    <p:set>
                                      <p:cBhvr>
                                        <p:cTn id="34" dur="1" fill="hold">
                                          <p:stCondLst>
                                            <p:cond delay="499"/>
                                          </p:stCondLst>
                                        </p:cTn>
                                        <p:tgtEl>
                                          <p:spTgt spid="22"/>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randombar(horizontal)">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randombar(horizontal)">
                                      <p:cBhvr>
                                        <p:cTn id="42" dur="500"/>
                                        <p:tgtEl>
                                          <p:spTgt spid="18"/>
                                        </p:tgtEl>
                                      </p:cBhvr>
                                    </p:animEffect>
                                  </p:childTnLst>
                                </p:cTn>
                              </p:par>
                              <p:par>
                                <p:cTn id="43" presetID="14" presetClass="exit" presetSubtype="10" fill="hold" nodeType="withEffect">
                                  <p:stCondLst>
                                    <p:cond delay="0"/>
                                  </p:stCondLst>
                                  <p:childTnLst>
                                    <p:animEffect transition="out" filter="randombar(horizontal)">
                                      <p:cBhvr>
                                        <p:cTn id="44" dur="500"/>
                                        <p:tgtEl>
                                          <p:spTgt spid="24"/>
                                        </p:tgtEl>
                                      </p:cBhvr>
                                    </p:animEffect>
                                    <p:set>
                                      <p:cBhvr>
                                        <p:cTn id="45" dur="1" fill="hold">
                                          <p:stCondLst>
                                            <p:cond delay="499"/>
                                          </p:stCondLst>
                                        </p:cTn>
                                        <p:tgtEl>
                                          <p:spTgt spid="2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0" grpId="0"/>
      <p:bldP spid="20" grpId="1"/>
      <p:bldP spid="21" grpId="0"/>
      <p:bldP spid="21" grpId="1"/>
      <p:bldP spid="22" grpId="0"/>
      <p:bldP spid="22" grpId="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r>
              <a:rPr lang="en-US" dirty="0" smtClean="0"/>
              <a:t>Review</a:t>
            </a:r>
            <a:endParaRPr lang="en-US"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5602" y="2015229"/>
            <a:ext cx="3219540" cy="4163939"/>
          </a:xfrm>
          <a:prstGeom prst="rect">
            <a:avLst/>
          </a:prstGeom>
          <a:solidFill>
            <a:srgbClr val="FFFFFF">
              <a:shade val="85000"/>
            </a:srgbClr>
          </a:solidFill>
          <a:ln w="88900" cap="sq">
            <a:noFill/>
            <a:miter lim="800000"/>
          </a:ln>
          <a:effectLst>
            <a:outerShdw blurRad="50800" dist="38100" dir="2700000" algn="tl" rotWithShape="0">
              <a:prstClr val="black">
                <a:alpha val="40000"/>
              </a:prstClr>
            </a:outerShdw>
          </a:effectLst>
        </p:spPr>
      </p:pic>
      <p:sp>
        <p:nvSpPr>
          <p:cNvPr id="19" name="Double Bracket 18"/>
          <p:cNvSpPr/>
          <p:nvPr/>
        </p:nvSpPr>
        <p:spPr>
          <a:xfrm>
            <a:off x="5081960" y="2655884"/>
            <a:ext cx="2646824" cy="1016956"/>
          </a:xfrm>
          <a:prstGeom prst="bracketPair">
            <a:avLst>
              <a:gd name="adj" fmla="val 5410"/>
            </a:avLst>
          </a:prstGeom>
          <a:solidFill>
            <a:schemeClr val="accent1">
              <a:lumMod val="20000"/>
              <a:lumOff val="80000"/>
              <a:alpha val="10000"/>
            </a:schemeClr>
          </a:solidFill>
          <a:ln w="12700">
            <a:solidFill>
              <a:schemeClr val="accent1"/>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20" name="Double Bracket 19"/>
          <p:cNvSpPr/>
          <p:nvPr/>
        </p:nvSpPr>
        <p:spPr>
          <a:xfrm>
            <a:off x="5081960" y="3219764"/>
            <a:ext cx="2646824" cy="1184596"/>
          </a:xfrm>
          <a:prstGeom prst="bracketPair">
            <a:avLst>
              <a:gd name="adj" fmla="val 5410"/>
            </a:avLst>
          </a:prstGeom>
          <a:solidFill>
            <a:schemeClr val="accent1">
              <a:lumMod val="20000"/>
              <a:lumOff val="80000"/>
              <a:alpha val="10000"/>
            </a:schemeClr>
          </a:solidFill>
          <a:ln w="12700">
            <a:solidFill>
              <a:schemeClr val="accent1"/>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21" name="Double Bracket 20"/>
          <p:cNvSpPr/>
          <p:nvPr/>
        </p:nvSpPr>
        <p:spPr>
          <a:xfrm>
            <a:off x="5081960" y="4236720"/>
            <a:ext cx="2646824" cy="1184596"/>
          </a:xfrm>
          <a:prstGeom prst="bracketPair">
            <a:avLst>
              <a:gd name="adj" fmla="val 5410"/>
            </a:avLst>
          </a:prstGeom>
          <a:solidFill>
            <a:schemeClr val="accent1">
              <a:lumMod val="20000"/>
              <a:lumOff val="80000"/>
              <a:alpha val="10000"/>
            </a:schemeClr>
          </a:solidFill>
          <a:ln w="12700">
            <a:solidFill>
              <a:schemeClr val="accent1"/>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41" name="Rectangle 40"/>
          <p:cNvSpPr/>
          <p:nvPr/>
        </p:nvSpPr>
        <p:spPr>
          <a:xfrm>
            <a:off x="1146019" y="2015227"/>
            <a:ext cx="3165512" cy="4119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457200">
              <a:lnSpc>
                <a:spcPct val="110000"/>
              </a:lnSpc>
              <a:spcBef>
                <a:spcPct val="20000"/>
              </a:spcBef>
              <a:spcAft>
                <a:spcPts val="600"/>
              </a:spcAft>
              <a:buClr>
                <a:srgbClr val="83992A"/>
              </a:buClr>
              <a:buSzPct val="115000"/>
            </a:pPr>
            <a:r>
              <a:rPr lang="en-US" sz="800" dirty="0">
                <a:solidFill>
                  <a:prstClr val="black">
                    <a:lumMod val="85000"/>
                    <a:lumOff val="15000"/>
                  </a:prstClr>
                </a:solidFill>
              </a:rPr>
              <a:t>When you ask most people to list the popular kids in high school, they probably fill the list with athletes, cheerleaders, and other extroverted types. It is the introverted academic achievers who get overlooked. But according to Susan Cain, in Quiet: The Power of Introverts in a World that Can’t Stop Talking, </a:t>
            </a:r>
            <a:r>
              <a:rPr lang="en-US" sz="800" b="1" dirty="0">
                <a:solidFill>
                  <a:srgbClr val="A23C33"/>
                </a:solidFill>
              </a:rPr>
              <a:t>mainstream American culture celebrates extroverts, making them more familiar and popular than introverts (182-3).  </a:t>
            </a:r>
            <a:r>
              <a:rPr lang="en-US" sz="800" dirty="0">
                <a:solidFill>
                  <a:prstClr val="black">
                    <a:lumMod val="85000"/>
                    <a:lumOff val="15000"/>
                  </a:prstClr>
                </a:solidFill>
              </a:rPr>
              <a:t>As with anything, we tend to forget, or even worse, to fear things we aren’t familiar with or don’t understand, and American families feel threatened by introverts or cultures that place value on introversion. </a:t>
            </a:r>
            <a:r>
              <a:rPr lang="en-US" sz="800" dirty="0">
                <a:solidFill>
                  <a:prstClr val="white"/>
                </a:solidFill>
              </a:rPr>
              <a:t>For example, </a:t>
            </a:r>
            <a:r>
              <a:rPr lang="en-US" sz="800" b="1" dirty="0">
                <a:solidFill>
                  <a:prstClr val="white"/>
                </a:solidFill>
              </a:rPr>
              <a:t>many white American families are moving away from Cupertino because they are afraid that their children won’t be able to compete academically with the determined, high-achieving Asian-American students in Cupertino’s schools (Cain 182). </a:t>
            </a:r>
            <a:r>
              <a:rPr lang="en-US" sz="800" dirty="0">
                <a:solidFill>
                  <a:prstClr val="white"/>
                </a:solidFill>
              </a:rPr>
              <a:t>When people feel threatened, they get defensive and try to get away from the threat, but pulling children out of really great schools just because you are afraid of failure seems like a terrible idea. Cain believes that it is an introversion-valuing culture in Cupertino that fosters these successes because the students are proud of </a:t>
            </a:r>
            <a:r>
              <a:rPr lang="en-US" sz="800" b="1" dirty="0">
                <a:solidFill>
                  <a:prstClr val="white"/>
                </a:solidFill>
              </a:rPr>
              <a:t>“having a lousy football team” (183), </a:t>
            </a:r>
            <a:r>
              <a:rPr lang="en-US" sz="800" dirty="0">
                <a:solidFill>
                  <a:prstClr val="white"/>
                </a:solidFill>
              </a:rPr>
              <a:t>and as Chris, one Korean-American student, puts it, </a:t>
            </a:r>
            <a:r>
              <a:rPr lang="en-US" sz="800" b="1" dirty="0">
                <a:solidFill>
                  <a:prstClr val="white"/>
                </a:solidFill>
              </a:rPr>
              <a:t>“‘the really smart people usually have a lot of friends, because they can help people out with their work’”  (Cain 183). </a:t>
            </a:r>
            <a:r>
              <a:rPr lang="en-US" sz="800" dirty="0">
                <a:solidFill>
                  <a:prstClr val="white"/>
                </a:solidFill>
              </a:rPr>
              <a:t>Perhaps if white American families can learn to value quiet, introverted people as much as jocks or cheerleaders, then we can change mainstream American culture to be more accepting of introversion. And if we can do that, then the next generation of graduates will remember more of those quiet academic achievers from high school because they will all have the chance to be them. </a:t>
            </a:r>
          </a:p>
        </p:txBody>
      </p:sp>
      <p:sp>
        <p:nvSpPr>
          <p:cNvPr id="40" name="Rectangle 39"/>
          <p:cNvSpPr/>
          <p:nvPr/>
        </p:nvSpPr>
        <p:spPr>
          <a:xfrm>
            <a:off x="1146019" y="2015227"/>
            <a:ext cx="3165512" cy="4119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457200">
              <a:lnSpc>
                <a:spcPct val="110000"/>
              </a:lnSpc>
              <a:spcBef>
                <a:spcPct val="20000"/>
              </a:spcBef>
              <a:spcAft>
                <a:spcPts val="600"/>
              </a:spcAft>
              <a:buClr>
                <a:srgbClr val="83992A"/>
              </a:buClr>
              <a:buSzPct val="115000"/>
            </a:pPr>
            <a:r>
              <a:rPr lang="en-US" sz="800" dirty="0">
                <a:solidFill>
                  <a:srgbClr val="DADADA"/>
                </a:solidFill>
              </a:rPr>
              <a:t>When you ask most people to list the popular kids in high school, they probably fill the list with athletes, cheerleaders, and other extroverted types. It is the introverted academic achievers who get overlooked. But according to Susan Cain, in Quiet: The Power of Introverts in a World that Can’t Stop Talking, </a:t>
            </a:r>
            <a:r>
              <a:rPr lang="en-US" sz="800" b="1" dirty="0">
                <a:solidFill>
                  <a:srgbClr val="A23C33">
                    <a:lumMod val="20000"/>
                    <a:lumOff val="80000"/>
                  </a:srgbClr>
                </a:solidFill>
              </a:rPr>
              <a:t>mainstream American culture celebrates extroverts, making them more familiar and popular than introverts (182-3).  </a:t>
            </a:r>
            <a:r>
              <a:rPr lang="en-US" sz="800" dirty="0">
                <a:solidFill>
                  <a:prstClr val="black">
                    <a:lumMod val="85000"/>
                    <a:lumOff val="15000"/>
                  </a:prstClr>
                </a:solidFill>
              </a:rPr>
              <a:t>As with anything, we tend to forget, or even worse, to fear things we aren’t familiar with or don’t understand, and American families feel threatened by introverts or cultures that place value on introversion. For example, </a:t>
            </a:r>
            <a:r>
              <a:rPr lang="en-US" sz="800" b="1" dirty="0">
                <a:solidFill>
                  <a:srgbClr val="A23C33"/>
                </a:solidFill>
              </a:rPr>
              <a:t>many white American families are moving away from Cupertino because they are afraid that their children won’t be able to compete academically with the determined, high-achieving Asian-American students in Cupertino’s schools (Cain 182). </a:t>
            </a:r>
            <a:r>
              <a:rPr lang="en-US" sz="800" dirty="0">
                <a:solidFill>
                  <a:prstClr val="black">
                    <a:lumMod val="85000"/>
                    <a:lumOff val="15000"/>
                  </a:prstClr>
                </a:solidFill>
              </a:rPr>
              <a:t>When people feel threatened, they get defensive and try to get away from the threat, but pulling children out of really great schools just because you are afraid of failure seems like a terrible idea. </a:t>
            </a:r>
            <a:r>
              <a:rPr lang="en-US" sz="800" dirty="0">
                <a:solidFill>
                  <a:prstClr val="white"/>
                </a:solidFill>
              </a:rPr>
              <a:t>Cain believes that it is an introversion-valuing culture in Cupertino that fosters these successes because the students are proud of </a:t>
            </a:r>
            <a:r>
              <a:rPr lang="en-US" sz="800" b="1" dirty="0">
                <a:solidFill>
                  <a:prstClr val="white"/>
                </a:solidFill>
              </a:rPr>
              <a:t>“having a lousy football team” (183), </a:t>
            </a:r>
            <a:r>
              <a:rPr lang="en-US" sz="800" dirty="0">
                <a:solidFill>
                  <a:prstClr val="white"/>
                </a:solidFill>
              </a:rPr>
              <a:t>and as Chris, one Korean-American student, puts it, </a:t>
            </a:r>
            <a:r>
              <a:rPr lang="en-US" sz="800" b="1" dirty="0">
                <a:solidFill>
                  <a:prstClr val="white"/>
                </a:solidFill>
              </a:rPr>
              <a:t>“‘the really smart people usually have a lot of friends, because they can help people out with their work’”  (Cain 183). </a:t>
            </a:r>
            <a:r>
              <a:rPr lang="en-US" sz="800" dirty="0">
                <a:solidFill>
                  <a:prstClr val="white"/>
                </a:solidFill>
              </a:rPr>
              <a:t>Perhaps if white American families can learn to value quiet, introverted people as much as jocks or cheerleaders, then we can change mainstream American culture to be more accepting of introversion. And if we can do that, then the next generation of graduates will remember more of those quiet academic achievers from high school because they will all have the chance to be them. </a:t>
            </a:r>
          </a:p>
        </p:txBody>
      </p:sp>
      <p:sp>
        <p:nvSpPr>
          <p:cNvPr id="39" name="Rectangle 38"/>
          <p:cNvSpPr/>
          <p:nvPr/>
        </p:nvSpPr>
        <p:spPr>
          <a:xfrm>
            <a:off x="1146019" y="2015227"/>
            <a:ext cx="3165512" cy="4119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457200">
              <a:lnSpc>
                <a:spcPct val="110000"/>
              </a:lnSpc>
              <a:spcBef>
                <a:spcPct val="20000"/>
              </a:spcBef>
              <a:spcAft>
                <a:spcPts val="600"/>
              </a:spcAft>
              <a:buClr>
                <a:srgbClr val="83992A"/>
              </a:buClr>
              <a:buSzPct val="115000"/>
            </a:pPr>
            <a:r>
              <a:rPr lang="en-US" sz="800" dirty="0">
                <a:solidFill>
                  <a:srgbClr val="DADADA"/>
                </a:solidFill>
              </a:rPr>
              <a:t>When you ask most people to list the popular kids in high school, they probably fill the list with athletes, cheerleaders, and other extroverted types. It is the introverted academic achievers who get overlooked. But according to Susan Cain, in Quiet: The Power of Introverts in a World that Can’t Stop Talking,</a:t>
            </a:r>
            <a:r>
              <a:rPr lang="en-US" sz="800" dirty="0">
                <a:solidFill>
                  <a:srgbClr val="A23C33">
                    <a:lumMod val="20000"/>
                    <a:lumOff val="80000"/>
                  </a:srgbClr>
                </a:solidFill>
              </a:rPr>
              <a:t> </a:t>
            </a:r>
            <a:r>
              <a:rPr lang="en-US" sz="800" b="1" dirty="0">
                <a:solidFill>
                  <a:srgbClr val="A23C33">
                    <a:lumMod val="20000"/>
                    <a:lumOff val="80000"/>
                  </a:srgbClr>
                </a:solidFill>
              </a:rPr>
              <a:t>mainstream American culture celebrates extroverts, making them more familiar and popular than introverts (182-3).  </a:t>
            </a:r>
            <a:r>
              <a:rPr lang="en-US" sz="800" dirty="0">
                <a:solidFill>
                  <a:srgbClr val="DADADA"/>
                </a:solidFill>
              </a:rPr>
              <a:t>As with anything, we tend to forget, or even worse, to fear things we aren’t familiar with or don’t understand, and American families feel threatened by introverts or cultures that place value on introversion. For example, </a:t>
            </a:r>
            <a:r>
              <a:rPr lang="en-US" sz="800" b="1" dirty="0">
                <a:solidFill>
                  <a:srgbClr val="A23C33">
                    <a:lumMod val="20000"/>
                    <a:lumOff val="80000"/>
                  </a:srgbClr>
                </a:solidFill>
              </a:rPr>
              <a:t>many white American families are moving away from Cupertino because they are afraid that their children won’t be able to compete academically with the determined, high-achieving Asian-American students in Cupertino’s schools (Cain 182). </a:t>
            </a:r>
            <a:r>
              <a:rPr lang="en-US" sz="800" dirty="0">
                <a:solidFill>
                  <a:srgbClr val="DADADA"/>
                </a:solidFill>
              </a:rPr>
              <a:t>When people feel threatened, they get defensive and try to get away from the threat, but pulling children out of really great schools just because you are afraid of failure seems like a terrible idea. </a:t>
            </a:r>
            <a:r>
              <a:rPr lang="en-US" sz="800" dirty="0">
                <a:solidFill>
                  <a:prstClr val="black">
                    <a:lumMod val="85000"/>
                    <a:lumOff val="15000"/>
                  </a:prstClr>
                </a:solidFill>
              </a:rPr>
              <a:t>Cain believes that it is an introversion-valuing culture in Cupertino that fosters these successes because the students are proud of </a:t>
            </a:r>
            <a:r>
              <a:rPr lang="en-US" sz="800" b="1" dirty="0">
                <a:solidFill>
                  <a:srgbClr val="A23C33"/>
                </a:solidFill>
              </a:rPr>
              <a:t>“having a lousy football team” (183), </a:t>
            </a:r>
            <a:r>
              <a:rPr lang="en-US" sz="800" dirty="0">
                <a:solidFill>
                  <a:prstClr val="black">
                    <a:lumMod val="85000"/>
                    <a:lumOff val="15000"/>
                  </a:prstClr>
                </a:solidFill>
              </a:rPr>
              <a:t>and as Chris, one Korean-American student, puts it, </a:t>
            </a:r>
            <a:r>
              <a:rPr lang="en-US" sz="800" b="1" dirty="0">
                <a:solidFill>
                  <a:srgbClr val="A23C33"/>
                </a:solidFill>
              </a:rPr>
              <a:t>“‘the really smart people usually have a lot of friends, because they can help people out with their work’”  (Cain 183). </a:t>
            </a:r>
            <a:r>
              <a:rPr lang="en-US" sz="800" dirty="0">
                <a:solidFill>
                  <a:prstClr val="black">
                    <a:lumMod val="85000"/>
                    <a:lumOff val="15000"/>
                  </a:prstClr>
                </a:solidFill>
              </a:rPr>
              <a:t>Perhaps if white American families can learn to value quiet, introverted people as much as jocks or cheerleaders, then we can change mainstream American culture to be more accepting of introversion. And if we can do that, then the next generation of graduates will remember more of those quiet academic achievers from high school because they will all have the chance to be them. </a:t>
            </a:r>
          </a:p>
        </p:txBody>
      </p:sp>
      <p:sp>
        <p:nvSpPr>
          <p:cNvPr id="38" name="Rectangle 37"/>
          <p:cNvSpPr/>
          <p:nvPr/>
        </p:nvSpPr>
        <p:spPr>
          <a:xfrm>
            <a:off x="1146019" y="2015227"/>
            <a:ext cx="3165512" cy="4119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457200">
              <a:lnSpc>
                <a:spcPct val="110000"/>
              </a:lnSpc>
              <a:spcBef>
                <a:spcPct val="20000"/>
              </a:spcBef>
              <a:spcAft>
                <a:spcPts val="600"/>
              </a:spcAft>
              <a:buClr>
                <a:srgbClr val="83992A"/>
              </a:buClr>
              <a:buSzPct val="115000"/>
            </a:pPr>
            <a:r>
              <a:rPr lang="en-US" sz="800">
                <a:solidFill>
                  <a:prstClr val="black">
                    <a:lumMod val="85000"/>
                    <a:lumOff val="15000"/>
                  </a:prstClr>
                </a:solidFill>
              </a:rPr>
              <a:t>When you ask most people to list the popular kids in high school, they probably fill the list with athletes, cheerleaders, and other extroverted types. It is the introverted academic achievers who get overlooked. But according to Susan Cain, in Quiet: The Power of Introverts in a World that Can’t Stop Talking, </a:t>
            </a:r>
            <a:r>
              <a:rPr lang="en-US" sz="800" b="1">
                <a:solidFill>
                  <a:srgbClr val="A23C33"/>
                </a:solidFill>
              </a:rPr>
              <a:t>mainstream American culture celebrates extroverts, making them more familiar and popular than introverts (182-3).  </a:t>
            </a:r>
            <a:r>
              <a:rPr lang="en-US" sz="800">
                <a:solidFill>
                  <a:prstClr val="black">
                    <a:lumMod val="85000"/>
                    <a:lumOff val="15000"/>
                  </a:prstClr>
                </a:solidFill>
              </a:rPr>
              <a:t>As with anything, we tend to forget, or even worse, to fear things we aren’t familiar with or don’t understand, and American families feel threatened by introverts or cultures that place value on introversion. For example, </a:t>
            </a:r>
            <a:r>
              <a:rPr lang="en-US" sz="800" b="1">
                <a:solidFill>
                  <a:srgbClr val="A23C33"/>
                </a:solidFill>
              </a:rPr>
              <a:t>many white American families are moving away from Cupertino because they are afraid that their children won’t be able to compete academically with the determined, high-achieving Asian-American students in Cupertino’s schools (Cain 182). </a:t>
            </a:r>
            <a:r>
              <a:rPr lang="en-US" sz="800">
                <a:solidFill>
                  <a:prstClr val="black">
                    <a:lumMod val="85000"/>
                    <a:lumOff val="15000"/>
                  </a:prstClr>
                </a:solidFill>
              </a:rPr>
              <a:t>When people feel threatened, they get defensive and try to get away from the threat, but pulling children out of really great schools just because you are afraid of failure seems like a terrible idea. Cain believes that it is an introversion-valuing culture in Cupertino that fosters these successes because the students are proud of </a:t>
            </a:r>
            <a:r>
              <a:rPr lang="en-US" sz="800" b="1">
                <a:solidFill>
                  <a:srgbClr val="A23C33"/>
                </a:solidFill>
              </a:rPr>
              <a:t>“having a lousy football team” (183), </a:t>
            </a:r>
            <a:r>
              <a:rPr lang="en-US" sz="800">
                <a:solidFill>
                  <a:prstClr val="black">
                    <a:lumMod val="85000"/>
                    <a:lumOff val="15000"/>
                  </a:prstClr>
                </a:solidFill>
              </a:rPr>
              <a:t>and as Chris, one Korean-American student, puts it, </a:t>
            </a:r>
            <a:r>
              <a:rPr lang="en-US" sz="800" b="1">
                <a:solidFill>
                  <a:srgbClr val="A23C33"/>
                </a:solidFill>
              </a:rPr>
              <a:t>“‘the really smart people usually have a lot of friends, because they can help people out with their work’”  (Cain 183). </a:t>
            </a:r>
            <a:r>
              <a:rPr lang="en-US" sz="800">
                <a:solidFill>
                  <a:prstClr val="black">
                    <a:lumMod val="85000"/>
                    <a:lumOff val="15000"/>
                  </a:prstClr>
                </a:solidFill>
              </a:rPr>
              <a:t>Perhaps if white American families can learn to value quiet, introverted people as much as jocks or cheerleaders, then we can change mainstream American culture to be more accepting of introversion. And if we can do that, then the next generation of graduates will remember more of those quiet academic achievers from high school because they will all have the chance to be them. </a:t>
            </a:r>
            <a:endParaRPr lang="en-US" sz="800" dirty="0">
              <a:solidFill>
                <a:prstClr val="black">
                  <a:lumMod val="85000"/>
                  <a:lumOff val="15000"/>
                </a:prstClr>
              </a:solidFill>
            </a:endParaRPr>
          </a:p>
        </p:txBody>
      </p:sp>
      <p:sp>
        <p:nvSpPr>
          <p:cNvPr id="22" name="TextBox 21"/>
          <p:cNvSpPr txBox="1"/>
          <p:nvPr/>
        </p:nvSpPr>
        <p:spPr>
          <a:xfrm rot="20455005">
            <a:off x="385446" y="2113111"/>
            <a:ext cx="1249932" cy="261610"/>
          </a:xfrm>
          <a:prstGeom prst="rect">
            <a:avLst/>
          </a:prstGeom>
          <a:solidFill>
            <a:schemeClr val="accent6">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1100" b="1" dirty="0" smtClean="0">
                <a:solidFill>
                  <a:schemeClr val="accent3"/>
                </a:solidFill>
                <a:latin typeface="Segoe Print" panose="02000600000000000000" pitchFamily="2" charset="0"/>
                <a:cs typeface="MV Boli" panose="02000500030200090000" pitchFamily="2" charset="0"/>
              </a:rPr>
              <a:t>SUMMARY</a:t>
            </a:r>
            <a:endParaRPr lang="en-US" sz="1100" b="1" dirty="0">
              <a:solidFill>
                <a:schemeClr val="accent3"/>
              </a:solidFill>
              <a:latin typeface="Segoe Print" panose="02000600000000000000" pitchFamily="2" charset="0"/>
              <a:cs typeface="MV Boli" panose="02000500030200090000" pitchFamily="2" charset="0"/>
            </a:endParaRPr>
          </a:p>
        </p:txBody>
      </p:sp>
      <p:sp>
        <p:nvSpPr>
          <p:cNvPr id="23" name="TextBox 22"/>
          <p:cNvSpPr txBox="1"/>
          <p:nvPr/>
        </p:nvSpPr>
        <p:spPr>
          <a:xfrm rot="20455005">
            <a:off x="385447" y="2980880"/>
            <a:ext cx="1249931" cy="261610"/>
          </a:xfrm>
          <a:prstGeom prst="rect">
            <a:avLst/>
          </a:prstGeom>
          <a:solidFill>
            <a:schemeClr val="accent6">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1100" b="1" dirty="0" smtClean="0">
                <a:solidFill>
                  <a:schemeClr val="accent3"/>
                </a:solidFill>
                <a:latin typeface="Segoe Print" panose="02000600000000000000" pitchFamily="2" charset="0"/>
                <a:cs typeface="MV Boli" panose="02000500030200090000" pitchFamily="2" charset="0"/>
              </a:rPr>
              <a:t>PARAPHRASE</a:t>
            </a:r>
            <a:endParaRPr lang="en-US" sz="1100" b="1" dirty="0">
              <a:solidFill>
                <a:schemeClr val="accent3"/>
              </a:solidFill>
              <a:latin typeface="Segoe Print" panose="02000600000000000000" pitchFamily="2" charset="0"/>
              <a:cs typeface="MV Boli" panose="02000500030200090000" pitchFamily="2" charset="0"/>
            </a:endParaRPr>
          </a:p>
        </p:txBody>
      </p:sp>
      <p:sp>
        <p:nvSpPr>
          <p:cNvPr id="24" name="TextBox 23"/>
          <p:cNvSpPr txBox="1"/>
          <p:nvPr/>
        </p:nvSpPr>
        <p:spPr>
          <a:xfrm rot="20455005">
            <a:off x="385447" y="4223504"/>
            <a:ext cx="1249931" cy="261610"/>
          </a:xfrm>
          <a:prstGeom prst="rect">
            <a:avLst/>
          </a:prstGeom>
          <a:solidFill>
            <a:schemeClr val="accent6">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1100" b="1" dirty="0" smtClean="0">
                <a:solidFill>
                  <a:schemeClr val="accent3"/>
                </a:solidFill>
                <a:latin typeface="Segoe Print" panose="02000600000000000000" pitchFamily="2" charset="0"/>
                <a:cs typeface="MV Boli" panose="02000500030200090000" pitchFamily="2" charset="0"/>
              </a:rPr>
              <a:t>QUOTATION</a:t>
            </a:r>
            <a:endParaRPr lang="en-US" sz="1100" b="1" dirty="0">
              <a:solidFill>
                <a:schemeClr val="accent3"/>
              </a:solidFill>
              <a:latin typeface="Segoe Print" panose="02000600000000000000" pitchFamily="2" charset="0"/>
              <a:cs typeface="MV Boli" panose="02000500030200090000" pitchFamily="2" charset="0"/>
            </a:endParaRPr>
          </a:p>
        </p:txBody>
      </p:sp>
    </p:spTree>
    <p:extLst>
      <p:ext uri="{BB962C8B-B14F-4D97-AF65-F5344CB8AC3E}">
        <p14:creationId xmlns:p14="http://schemas.microsoft.com/office/powerpoint/2010/main" val="329698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par>
                                <p:cTn id="18" presetID="10" presetClass="exit" presetSubtype="0" fill="hold" grpId="1" nodeType="withEffect">
                                  <p:stCondLst>
                                    <p:cond delay="0"/>
                                  </p:stCondLst>
                                  <p:childTnLst>
                                    <p:animEffect transition="out" filter="fade">
                                      <p:cBhvr>
                                        <p:cTn id="19" dur="500"/>
                                        <p:tgtEl>
                                          <p:spTgt spid="38"/>
                                        </p:tgtEl>
                                      </p:cBhvr>
                                    </p:animEffect>
                                    <p:set>
                                      <p:cBhvr>
                                        <p:cTn id="20" dur="1" fill="hold">
                                          <p:stCondLst>
                                            <p:cond delay="499"/>
                                          </p:stCondLst>
                                        </p:cTn>
                                        <p:tgtEl>
                                          <p:spTgt spid="38"/>
                                        </p:tgtEl>
                                        <p:attrNameLst>
                                          <p:attrName>style.visibility</p:attrName>
                                        </p:attrNameLst>
                                      </p:cBhvr>
                                      <p:to>
                                        <p:strVal val="hidden"/>
                                      </p:to>
                                    </p:se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10" presetClass="exit" presetSubtype="0" fill="hold" grpId="0" nodeType="withEffect">
                                  <p:stCondLst>
                                    <p:cond delay="0"/>
                                  </p:stCondLst>
                                  <p:childTnLst>
                                    <p:animEffect transition="out" filter="fade">
                                      <p:cBhvr>
                                        <p:cTn id="36" dur="500"/>
                                        <p:tgtEl>
                                          <p:spTgt spid="41"/>
                                        </p:tgtEl>
                                      </p:cBhvr>
                                    </p:animEffect>
                                    <p:set>
                                      <p:cBhvr>
                                        <p:cTn id="37" dur="1" fill="hold">
                                          <p:stCondLst>
                                            <p:cond delay="499"/>
                                          </p:stCondLst>
                                        </p:cTn>
                                        <p:tgtEl>
                                          <p:spTgt spid="41"/>
                                        </p:tgtEl>
                                        <p:attrNameLst>
                                          <p:attrName>style.visibility</p:attrName>
                                        </p:attrNameLst>
                                      </p:cBhvr>
                                      <p:to>
                                        <p:strVal val="hidden"/>
                                      </p:to>
                                    </p:se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xit" presetSubtype="0" fill="hold" grpId="1" nodeType="withEffect">
                                  <p:stCondLst>
                                    <p:cond delay="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xit" presetSubtype="0" fill="hold" grpId="1" nodeType="withEffect">
                                  <p:stCondLst>
                                    <p:cond delay="0"/>
                                  </p:stCondLst>
                                  <p:childTnLst>
                                    <p:animEffect transition="out" filter="fade">
                                      <p:cBhvr>
                                        <p:cTn id="51" dur="500"/>
                                        <p:tgtEl>
                                          <p:spTgt spid="19"/>
                                        </p:tgtEl>
                                      </p:cBhvr>
                                    </p:animEffect>
                                    <p:set>
                                      <p:cBhvr>
                                        <p:cTn id="52" dur="1" fill="hold">
                                          <p:stCondLst>
                                            <p:cond delay="499"/>
                                          </p:stCondLst>
                                        </p:cTn>
                                        <p:tgtEl>
                                          <p:spTgt spid="19"/>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childTnLst>
                                </p:cTn>
                              </p:par>
                              <p:par>
                                <p:cTn id="58" presetID="10" presetClass="exit" presetSubtype="0" fill="hold" grpId="1" nodeType="withEffect">
                                  <p:stCondLst>
                                    <p:cond delay="0"/>
                                  </p:stCondLst>
                                  <p:childTnLst>
                                    <p:animEffect transition="out" filter="fade">
                                      <p:cBhvr>
                                        <p:cTn id="59" dur="500"/>
                                        <p:tgtEl>
                                          <p:spTgt spid="40"/>
                                        </p:tgtEl>
                                      </p:cBhvr>
                                    </p:animEffect>
                                    <p:set>
                                      <p:cBhvr>
                                        <p:cTn id="60" dur="1" fill="hold">
                                          <p:stCondLst>
                                            <p:cond delay="499"/>
                                          </p:stCondLst>
                                        </p:cTn>
                                        <p:tgtEl>
                                          <p:spTgt spid="40"/>
                                        </p:tgtEl>
                                        <p:attrNameLst>
                                          <p:attrName>style.visibility</p:attrName>
                                        </p:attrNameLst>
                                      </p:cBhvr>
                                      <p:to>
                                        <p:strVal val="hidden"/>
                                      </p:to>
                                    </p:se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xit" presetSubtype="0" fill="hold" grpId="1" nodeType="withEffect">
                                  <p:stCondLst>
                                    <p:cond delay="0"/>
                                  </p:stCondLst>
                                  <p:childTnLst>
                                    <p:animEffect transition="out" filter="fade">
                                      <p:cBhvr>
                                        <p:cTn id="66" dur="500"/>
                                        <p:tgtEl>
                                          <p:spTgt spid="23"/>
                                        </p:tgtEl>
                                      </p:cBhvr>
                                    </p:animEffect>
                                    <p:set>
                                      <p:cBhvr>
                                        <p:cTn id="67" dur="1" fill="hold">
                                          <p:stCondLst>
                                            <p:cond delay="499"/>
                                          </p:stCondLst>
                                        </p:cTn>
                                        <p:tgtEl>
                                          <p:spTgt spid="23"/>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par>
                                <p:cTn id="73" presetID="10" presetClass="exit" presetSubtype="0" fill="hold" grpId="1" nodeType="withEffect">
                                  <p:stCondLst>
                                    <p:cond delay="0"/>
                                  </p:stCondLst>
                                  <p:childTnLst>
                                    <p:animEffect transition="out" filter="fade">
                                      <p:cBhvr>
                                        <p:cTn id="74" dur="500"/>
                                        <p:tgtEl>
                                          <p:spTgt spid="20"/>
                                        </p:tgtEl>
                                      </p:cBhvr>
                                    </p:animEffect>
                                    <p:set>
                                      <p:cBhvr>
                                        <p:cTn id="75" dur="1" fill="hold">
                                          <p:stCondLst>
                                            <p:cond delay="499"/>
                                          </p:stCondLst>
                                        </p:cTn>
                                        <p:tgtEl>
                                          <p:spTgt spid="20"/>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2" nodeType="click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fade">
                                      <p:cBhvr>
                                        <p:cTn id="80" dur="500"/>
                                        <p:tgtEl>
                                          <p:spTgt spid="38"/>
                                        </p:tgtEl>
                                      </p:cBhvr>
                                    </p:animEffect>
                                  </p:childTnLst>
                                </p:cTn>
                              </p:par>
                              <p:par>
                                <p:cTn id="81" presetID="10" presetClass="exit" presetSubtype="0" fill="hold" grpId="1" nodeType="withEffect">
                                  <p:stCondLst>
                                    <p:cond delay="0"/>
                                  </p:stCondLst>
                                  <p:childTnLst>
                                    <p:animEffect transition="out" filter="fade">
                                      <p:cBhvr>
                                        <p:cTn id="82" dur="500"/>
                                        <p:tgtEl>
                                          <p:spTgt spid="39"/>
                                        </p:tgtEl>
                                      </p:cBhvr>
                                    </p:animEffect>
                                    <p:set>
                                      <p:cBhvr>
                                        <p:cTn id="83" dur="1" fill="hold">
                                          <p:stCondLst>
                                            <p:cond delay="499"/>
                                          </p:stCondLst>
                                        </p:cTn>
                                        <p:tgtEl>
                                          <p:spTgt spid="39"/>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24"/>
                                        </p:tgtEl>
                                      </p:cBhvr>
                                    </p:animEffect>
                                    <p:set>
                                      <p:cBhvr>
                                        <p:cTn id="86" dur="1" fill="hold">
                                          <p:stCondLst>
                                            <p:cond delay="499"/>
                                          </p:stCondLst>
                                        </p:cTn>
                                        <p:tgtEl>
                                          <p:spTgt spid="24"/>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21"/>
                                        </p:tgtEl>
                                      </p:cBhvr>
                                    </p:animEffect>
                                    <p:set>
                                      <p:cBhvr>
                                        <p:cTn id="89"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P spid="41" grpId="0" animBg="1"/>
      <p:bldP spid="41" grpId="1" animBg="1"/>
      <p:bldP spid="40" grpId="0" animBg="1"/>
      <p:bldP spid="40" grpId="1" animBg="1"/>
      <p:bldP spid="39" grpId="0" animBg="1"/>
      <p:bldP spid="39" grpId="1" animBg="1"/>
      <p:bldP spid="38" grpId="0" animBg="1"/>
      <p:bldP spid="38" grpId="1" animBg="1"/>
      <p:bldP spid="38" grpId="2" animBg="1"/>
      <p:bldP spid="22" grpId="0" animBg="1"/>
      <p:bldP spid="22" grpId="1" animBg="1"/>
      <p:bldP spid="23" grpId="0" animBg="1"/>
      <p:bldP spid="23" grpId="1" animBg="1"/>
      <p:bldP spid="24" grpId="0" animBg="1"/>
      <p:bldP spid="2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Resources</a:t>
            </a:r>
            <a:endParaRPr lang="en-US" dirty="0"/>
          </a:p>
        </p:txBody>
      </p:sp>
      <p:sp>
        <p:nvSpPr>
          <p:cNvPr id="3" name="Content Placeholder 2"/>
          <p:cNvSpPr>
            <a:spLocks noGrp="1"/>
          </p:cNvSpPr>
          <p:nvPr>
            <p:ph sz="half" idx="1"/>
          </p:nvPr>
        </p:nvSpPr>
        <p:spPr/>
        <p:txBody>
          <a:bodyPr/>
          <a:lstStyle/>
          <a:p>
            <a:pPr marL="0" indent="0">
              <a:buNone/>
            </a:pPr>
            <a:r>
              <a:rPr lang="en-US" dirty="0" smtClean="0"/>
              <a:t>Handbooks</a:t>
            </a:r>
          </a:p>
          <a:p>
            <a:pPr marL="914400" lvl="4" indent="0">
              <a:spcBef>
                <a:spcPts val="0"/>
              </a:spcBef>
              <a:spcAft>
                <a:spcPts val="0"/>
              </a:spcAft>
              <a:buNone/>
            </a:pPr>
            <a:r>
              <a:rPr lang="en-US" sz="2200" i="1" dirty="0" smtClean="0"/>
              <a:t>A Writer’s Reference</a:t>
            </a:r>
          </a:p>
          <a:p>
            <a:pPr marL="914400" lvl="4" indent="0">
              <a:spcBef>
                <a:spcPts val="0"/>
              </a:spcBef>
              <a:spcAft>
                <a:spcPts val="0"/>
              </a:spcAft>
              <a:buNone/>
            </a:pPr>
            <a:r>
              <a:rPr lang="en-US" sz="2200" dirty="0" smtClean="0"/>
              <a:t>by Diana Hacker</a:t>
            </a:r>
          </a:p>
          <a:p>
            <a:pPr marL="914400" lvl="4" indent="0">
              <a:spcBef>
                <a:spcPts val="0"/>
              </a:spcBef>
              <a:spcAft>
                <a:spcPts val="0"/>
              </a:spcAft>
              <a:buNone/>
            </a:pPr>
            <a:endParaRPr lang="en-US" sz="2400" dirty="0"/>
          </a:p>
          <a:p>
            <a:pPr marL="914400" lvl="4" indent="0">
              <a:spcBef>
                <a:spcPts val="0"/>
              </a:spcBef>
              <a:spcAft>
                <a:spcPts val="0"/>
              </a:spcAft>
              <a:buNone/>
            </a:pPr>
            <a:endParaRPr lang="en-US" sz="2400" dirty="0" smtClean="0"/>
          </a:p>
          <a:p>
            <a:pPr marL="914400" lvl="4" indent="0">
              <a:spcBef>
                <a:spcPts val="0"/>
              </a:spcBef>
              <a:spcAft>
                <a:spcPts val="0"/>
              </a:spcAft>
              <a:buNone/>
            </a:pPr>
            <a:endParaRPr lang="en-US" sz="2400" dirty="0"/>
          </a:p>
          <a:p>
            <a:pPr marL="914400" lvl="4" indent="0">
              <a:spcBef>
                <a:spcPts val="0"/>
              </a:spcBef>
              <a:spcAft>
                <a:spcPts val="0"/>
              </a:spcAft>
              <a:buNone/>
            </a:pPr>
            <a:r>
              <a:rPr lang="en-US" sz="2200" i="1" dirty="0"/>
              <a:t>Rules of Thumb: </a:t>
            </a:r>
          </a:p>
          <a:p>
            <a:pPr marL="914400" lvl="4" indent="0">
              <a:spcBef>
                <a:spcPts val="0"/>
              </a:spcBef>
              <a:spcAft>
                <a:spcPts val="0"/>
              </a:spcAft>
              <a:buNone/>
            </a:pPr>
            <a:r>
              <a:rPr lang="en-US" sz="2200" i="1" dirty="0"/>
              <a:t>A Guide for Writers </a:t>
            </a:r>
          </a:p>
          <a:p>
            <a:pPr marL="914400" lvl="4" indent="0">
              <a:spcBef>
                <a:spcPts val="0"/>
              </a:spcBef>
              <a:spcAft>
                <a:spcPts val="0"/>
              </a:spcAft>
              <a:buNone/>
            </a:pPr>
            <a:r>
              <a:rPr lang="en-US" sz="2200" dirty="0"/>
              <a:t>by Jay Silverman</a:t>
            </a:r>
          </a:p>
          <a:p>
            <a:pPr marL="914400" lvl="4" indent="0">
              <a:spcBef>
                <a:spcPts val="0"/>
              </a:spcBef>
              <a:spcAft>
                <a:spcPts val="0"/>
              </a:spcAft>
              <a:buNone/>
            </a:pPr>
            <a:endParaRPr lang="en-US" sz="2200" dirty="0" smtClean="0"/>
          </a:p>
          <a:p>
            <a:pPr lvl="2"/>
            <a:endParaRPr lang="en-US" dirty="0" smtClean="0"/>
          </a:p>
          <a:p>
            <a:pPr marL="0" indent="0">
              <a:buNone/>
            </a:pPr>
            <a:endParaRPr lang="en-US" dirty="0"/>
          </a:p>
          <a:p>
            <a:endParaRPr lang="en-US" dirty="0" smtClean="0"/>
          </a:p>
        </p:txBody>
      </p:sp>
      <p:sp>
        <p:nvSpPr>
          <p:cNvPr id="6" name="Content Placeholder 5"/>
          <p:cNvSpPr>
            <a:spLocks noGrp="1"/>
          </p:cNvSpPr>
          <p:nvPr>
            <p:ph sz="half" idx="2"/>
          </p:nvPr>
        </p:nvSpPr>
        <p:spPr/>
        <p:txBody>
          <a:bodyPr/>
          <a:lstStyle/>
          <a:p>
            <a:pPr marL="0" indent="0">
              <a:buNone/>
            </a:pPr>
            <a:r>
              <a:rPr lang="en-US" dirty="0" smtClean="0"/>
              <a:t>Websites</a:t>
            </a:r>
          </a:p>
          <a:p>
            <a:pPr marL="461963" indent="0">
              <a:buNone/>
            </a:pPr>
            <a:r>
              <a:rPr lang="en-US" sz="1800" dirty="0" smtClean="0">
                <a:hlinkClick r:id="rId3"/>
              </a:rPr>
              <a:t>OWL Purdue</a:t>
            </a:r>
            <a:endParaRPr lang="en-US" sz="1800" dirty="0" smtClean="0"/>
          </a:p>
          <a:p>
            <a:pPr marL="461963" indent="0">
              <a:buNone/>
            </a:pPr>
            <a:r>
              <a:rPr lang="en-US" sz="1800" dirty="0" err="1" smtClean="0">
                <a:hlinkClick r:id="rId4"/>
              </a:rPr>
              <a:t>Gavilan</a:t>
            </a:r>
            <a:r>
              <a:rPr lang="en-US" sz="1800" dirty="0" smtClean="0">
                <a:hlinkClick r:id="rId4"/>
              </a:rPr>
              <a:t> College Library</a:t>
            </a:r>
            <a:endParaRPr lang="en-US" sz="1800" dirty="0" smtClean="0"/>
          </a:p>
          <a:p>
            <a:pPr marL="0" indent="0">
              <a:buNone/>
            </a:pPr>
            <a:endParaRPr lang="en-US" sz="1800" dirty="0" smtClean="0"/>
          </a:p>
          <a:p>
            <a:pPr marL="0" indent="0">
              <a:buNone/>
            </a:pPr>
            <a:endParaRPr lang="en-US" sz="1800" dirty="0" smtClean="0"/>
          </a:p>
          <a:p>
            <a:pPr lvl="1"/>
            <a:endParaRPr lang="en-US" sz="1400" dirty="0" smtClean="0"/>
          </a:p>
          <a:p>
            <a:endParaRPr lang="en-US" dirty="0"/>
          </a:p>
        </p:txBody>
      </p:sp>
      <p:pic>
        <p:nvPicPr>
          <p:cNvPr id="4" name="Picture 3"/>
          <p:cNvPicPr>
            <a:picLocks noChangeAspect="1"/>
          </p:cNvPicPr>
          <p:nvPr/>
        </p:nvPicPr>
        <p:blipFill>
          <a:blip r:embed="rId5"/>
          <a:stretch>
            <a:fillRect/>
          </a:stretch>
        </p:blipFill>
        <p:spPr>
          <a:xfrm>
            <a:off x="940722" y="4287917"/>
            <a:ext cx="963521" cy="1488296"/>
          </a:xfrm>
          <a:prstGeom prst="rect">
            <a:avLst/>
          </a:prstGeom>
        </p:spPr>
      </p:pic>
      <p:pic>
        <p:nvPicPr>
          <p:cNvPr id="5" name="Picture 4"/>
          <p:cNvPicPr>
            <a:picLocks noChangeAspect="1"/>
          </p:cNvPicPr>
          <p:nvPr/>
        </p:nvPicPr>
        <p:blipFill>
          <a:blip r:embed="rId6"/>
          <a:stretch>
            <a:fillRect/>
          </a:stretch>
        </p:blipFill>
        <p:spPr>
          <a:xfrm>
            <a:off x="850392" y="2495118"/>
            <a:ext cx="1053851" cy="1488296"/>
          </a:xfrm>
          <a:prstGeom prst="rect">
            <a:avLst/>
          </a:prstGeom>
        </p:spPr>
      </p:pic>
      <p:grpSp>
        <p:nvGrpSpPr>
          <p:cNvPr id="15" name="Group 14"/>
          <p:cNvGrpSpPr/>
          <p:nvPr/>
        </p:nvGrpSpPr>
        <p:grpSpPr>
          <a:xfrm>
            <a:off x="5175853" y="3583305"/>
            <a:ext cx="2459037" cy="1669002"/>
            <a:chOff x="4838077" y="3391270"/>
            <a:chExt cx="2459037" cy="1669002"/>
          </a:xfrm>
        </p:grpSpPr>
        <p:sp>
          <p:nvSpPr>
            <p:cNvPr id="14" name="Rectangle 13"/>
            <p:cNvSpPr/>
            <p:nvPr/>
          </p:nvSpPr>
          <p:spPr>
            <a:xfrm>
              <a:off x="4838077" y="3391270"/>
              <a:ext cx="2459037" cy="166900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grpSp>
          <p:nvGrpSpPr>
            <p:cNvPr id="12" name="Group 11"/>
            <p:cNvGrpSpPr/>
            <p:nvPr/>
          </p:nvGrpSpPr>
          <p:grpSpPr>
            <a:xfrm>
              <a:off x="4838077" y="3521159"/>
              <a:ext cx="2459037" cy="1432794"/>
              <a:chOff x="4838077" y="3521159"/>
              <a:chExt cx="2459037" cy="1432794"/>
            </a:xfrm>
          </p:grpSpPr>
          <p:sp>
            <p:nvSpPr>
              <p:cNvPr id="10" name="TextBox 9"/>
              <p:cNvSpPr txBox="1"/>
              <p:nvPr/>
            </p:nvSpPr>
            <p:spPr bwMode="auto">
              <a:xfrm>
                <a:off x="5087314" y="3521159"/>
                <a:ext cx="1960562" cy="800219"/>
              </a:xfrm>
              <a:prstGeom prst="rect">
                <a:avLst/>
              </a:prstGeom>
              <a:noFill/>
              <a:ln w="12700" cmpd="thinThick">
                <a:noFill/>
                <a:miter lim="800000"/>
              </a:ln>
            </p:spPr>
            <p:style>
              <a:lnRef idx="2">
                <a:schemeClr val="accent1"/>
              </a:lnRef>
              <a:fillRef idx="1">
                <a:schemeClr val="lt1"/>
              </a:fillRef>
              <a:effectRef idx="0">
                <a:schemeClr val="accent1"/>
              </a:effectRef>
              <a:fontRef idx="minor">
                <a:schemeClr val="dk1"/>
              </a:fontRef>
            </p:style>
            <p:txBody>
              <a:bodyPr>
                <a:spAutoFit/>
              </a:bodyPr>
              <a:lstStyle/>
              <a:p>
                <a:pPr algn="ctr">
                  <a:tabLst>
                    <a:tab pos="690563" algn="r"/>
                    <a:tab pos="914400" algn="l"/>
                  </a:tabLst>
                  <a:defRPr/>
                </a:pPr>
                <a:r>
                  <a:rPr lang="en-US" sz="1100" b="1" cap="small" dirty="0" err="1">
                    <a:solidFill>
                      <a:schemeClr val="tx1">
                        <a:lumMod val="85000"/>
                        <a:lumOff val="15000"/>
                      </a:schemeClr>
                    </a:solidFill>
                  </a:rPr>
                  <a:t>Gavilan</a:t>
                </a:r>
                <a:r>
                  <a:rPr lang="en-US" sz="1100" b="1" cap="small" dirty="0">
                    <a:solidFill>
                      <a:schemeClr val="tx1">
                        <a:lumMod val="85000"/>
                        <a:lumOff val="15000"/>
                      </a:schemeClr>
                    </a:solidFill>
                  </a:rPr>
                  <a:t> College</a:t>
                </a:r>
              </a:p>
              <a:p>
                <a:pPr algn="ctr">
                  <a:tabLst>
                    <a:tab pos="690563" algn="r"/>
                    <a:tab pos="914400" algn="l"/>
                  </a:tabLst>
                  <a:defRPr/>
                </a:pPr>
                <a:r>
                  <a:rPr lang="en-US" sz="2400" dirty="0" smtClean="0">
                    <a:solidFill>
                      <a:schemeClr val="accent3"/>
                    </a:solidFill>
                    <a:latin typeface="Mistral" panose="03090702030407020403" pitchFamily="66" charset="0"/>
                    <a:hlinkClick r:id="rId7"/>
                  </a:rPr>
                  <a:t>Writing Center</a:t>
                </a:r>
                <a:r>
                  <a:rPr lang="en-US" sz="2400" dirty="0" smtClean="0">
                    <a:solidFill>
                      <a:schemeClr val="accent3"/>
                    </a:solidFill>
                    <a:latin typeface="Mistral" panose="03090702030407020403" pitchFamily="66" charset="0"/>
                  </a:rPr>
                  <a:t> </a:t>
                </a:r>
                <a:endParaRPr lang="en-US" sz="2400" dirty="0">
                  <a:solidFill>
                    <a:schemeClr val="accent3"/>
                  </a:solidFill>
                  <a:latin typeface="Mistral" panose="03090702030407020403" pitchFamily="66" charset="0"/>
                </a:endParaRPr>
              </a:p>
              <a:p>
                <a:pPr algn="ctr">
                  <a:tabLst>
                    <a:tab pos="690563" algn="r"/>
                    <a:tab pos="914400" algn="l"/>
                  </a:tabLst>
                  <a:defRPr/>
                </a:pPr>
                <a:r>
                  <a:rPr lang="en-US" sz="1100" b="1" dirty="0">
                    <a:solidFill>
                      <a:schemeClr val="tx1">
                        <a:lumMod val="85000"/>
                        <a:lumOff val="15000"/>
                      </a:schemeClr>
                    </a:solidFill>
                  </a:rPr>
                  <a:t>LI120</a:t>
                </a:r>
              </a:p>
            </p:txBody>
          </p:sp>
          <p:sp>
            <p:nvSpPr>
              <p:cNvPr id="11" name="TextBox 10"/>
              <p:cNvSpPr txBox="1"/>
              <p:nvPr/>
            </p:nvSpPr>
            <p:spPr bwMode="auto">
              <a:xfrm>
                <a:off x="4838077" y="4415791"/>
                <a:ext cx="2459037" cy="538162"/>
              </a:xfrm>
              <a:prstGeom prst="rect">
                <a:avLst/>
              </a:prstGeom>
              <a:noFill/>
              <a:ln w="12700" cmpd="thinThick">
                <a:noFill/>
                <a:miter lim="800000"/>
              </a:ln>
            </p:spPr>
            <p:style>
              <a:lnRef idx="2">
                <a:schemeClr val="accent1"/>
              </a:lnRef>
              <a:fillRef idx="1">
                <a:schemeClr val="lt1"/>
              </a:fillRef>
              <a:effectRef idx="0">
                <a:schemeClr val="accent1"/>
              </a:effectRef>
              <a:fontRef idx="minor">
                <a:schemeClr val="dk1"/>
              </a:fontRef>
            </p:style>
            <p:txBody>
              <a:bodyPr>
                <a:spAutoFit/>
              </a:bodyPr>
              <a:lstStyle/>
              <a:p>
                <a:pPr>
                  <a:tabLst>
                    <a:tab pos="514350" algn="r"/>
                    <a:tab pos="630238" algn="l"/>
                  </a:tabLst>
                  <a:defRPr/>
                </a:pPr>
                <a:r>
                  <a:rPr lang="en-US" sz="900" b="1" dirty="0">
                    <a:solidFill>
                      <a:schemeClr val="tx1">
                        <a:lumMod val="85000"/>
                        <a:lumOff val="15000"/>
                      </a:schemeClr>
                    </a:solidFill>
                  </a:rPr>
                  <a:t>	HOURS:	Mon-Thu 8:00-5:00, Fri 8:00-1:00</a:t>
                </a:r>
              </a:p>
              <a:p>
                <a:pPr>
                  <a:tabLst>
                    <a:tab pos="514350" algn="r"/>
                    <a:tab pos="630238" algn="l"/>
                  </a:tabLst>
                  <a:defRPr/>
                </a:pPr>
                <a:r>
                  <a:rPr lang="en-US" sz="900" b="1" dirty="0">
                    <a:solidFill>
                      <a:schemeClr val="tx1">
                        <a:lumMod val="85000"/>
                        <a:lumOff val="15000"/>
                      </a:schemeClr>
                    </a:solidFill>
                  </a:rPr>
                  <a:t>	PHONE:</a:t>
                </a:r>
                <a:r>
                  <a:rPr lang="en-US" sz="1000" b="1" dirty="0">
                    <a:solidFill>
                      <a:schemeClr val="tx1">
                        <a:lumMod val="85000"/>
                        <a:lumOff val="15000"/>
                      </a:schemeClr>
                    </a:solidFill>
                  </a:rPr>
                  <a:t>	(408)848-4811</a:t>
                </a:r>
              </a:p>
              <a:p>
                <a:pPr marL="0" lvl="1">
                  <a:tabLst>
                    <a:tab pos="514350" algn="r"/>
                    <a:tab pos="630238" algn="l"/>
                  </a:tabLst>
                  <a:defRPr/>
                </a:pPr>
                <a:r>
                  <a:rPr lang="en-US" sz="1000" b="1" dirty="0">
                    <a:solidFill>
                      <a:schemeClr val="tx1">
                        <a:lumMod val="85000"/>
                        <a:lumOff val="15000"/>
                      </a:schemeClr>
                    </a:solidFill>
                  </a:rPr>
                  <a:t>	</a:t>
                </a:r>
                <a:r>
                  <a:rPr lang="en-US" sz="900" b="1" dirty="0">
                    <a:solidFill>
                      <a:schemeClr val="tx1">
                        <a:lumMod val="85000"/>
                        <a:lumOff val="15000"/>
                      </a:schemeClr>
                    </a:solidFill>
                  </a:rPr>
                  <a:t>WEBSITE:</a:t>
                </a:r>
                <a:r>
                  <a:rPr lang="en-US" sz="1000" b="1" dirty="0">
                    <a:solidFill>
                      <a:schemeClr val="tx1">
                        <a:lumMod val="85000"/>
                        <a:lumOff val="15000"/>
                      </a:schemeClr>
                    </a:solidFill>
                  </a:rPr>
                  <a:t>	gavilan.edu/writing </a:t>
                </a:r>
              </a:p>
            </p:txBody>
          </p:sp>
        </p:grpSp>
      </p:grpSp>
      <p:cxnSp>
        <p:nvCxnSpPr>
          <p:cNvPr id="17" name="Straight Connector 16"/>
          <p:cNvCxnSpPr/>
          <p:nvPr/>
        </p:nvCxnSpPr>
        <p:spPr>
          <a:xfrm>
            <a:off x="4512564" y="2396971"/>
            <a:ext cx="0" cy="3266982"/>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35751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59207" y="1930899"/>
            <a:ext cx="7949873" cy="4298053"/>
          </a:xfrm>
          <a:prstGeom prst="rect">
            <a:avLst/>
          </a:prstGeom>
        </p:spPr>
      </p:pic>
      <p:sp>
        <p:nvSpPr>
          <p:cNvPr id="3" name="Title 2"/>
          <p:cNvSpPr>
            <a:spLocks noGrp="1"/>
          </p:cNvSpPr>
          <p:nvPr>
            <p:ph type="title"/>
          </p:nvPr>
        </p:nvSpPr>
        <p:spPr/>
        <p:txBody>
          <a:bodyPr/>
          <a:lstStyle/>
          <a:p>
            <a:r>
              <a:rPr lang="en-US" dirty="0" smtClean="0"/>
              <a:t>Handout</a:t>
            </a:r>
            <a:endParaRPr lang="en-US" dirty="0"/>
          </a:p>
        </p:txBody>
      </p:sp>
    </p:spTree>
    <p:extLst>
      <p:ext uri="{BB962C8B-B14F-4D97-AF65-F5344CB8AC3E}">
        <p14:creationId xmlns:p14="http://schemas.microsoft.com/office/powerpoint/2010/main" val="788180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ounded Rectangle 1"/>
          <p:cNvSpPr/>
          <p:nvPr/>
        </p:nvSpPr>
        <p:spPr>
          <a:xfrm>
            <a:off x="717064" y="2289440"/>
            <a:ext cx="3896760" cy="729847"/>
          </a:xfrm>
          <a:custGeom>
            <a:avLst/>
            <a:gdLst>
              <a:gd name="connsiteX0" fmla="*/ 0 w 3888419"/>
              <a:gd name="connsiteY0" fmla="*/ 118371 h 710214"/>
              <a:gd name="connsiteX1" fmla="*/ 118371 w 3888419"/>
              <a:gd name="connsiteY1" fmla="*/ 0 h 710214"/>
              <a:gd name="connsiteX2" fmla="*/ 3770048 w 3888419"/>
              <a:gd name="connsiteY2" fmla="*/ 0 h 710214"/>
              <a:gd name="connsiteX3" fmla="*/ 3888419 w 3888419"/>
              <a:gd name="connsiteY3" fmla="*/ 118371 h 710214"/>
              <a:gd name="connsiteX4" fmla="*/ 3888419 w 3888419"/>
              <a:gd name="connsiteY4" fmla="*/ 591843 h 710214"/>
              <a:gd name="connsiteX5" fmla="*/ 3770048 w 3888419"/>
              <a:gd name="connsiteY5" fmla="*/ 710214 h 710214"/>
              <a:gd name="connsiteX6" fmla="*/ 118371 w 3888419"/>
              <a:gd name="connsiteY6" fmla="*/ 710214 h 710214"/>
              <a:gd name="connsiteX7" fmla="*/ 0 w 3888419"/>
              <a:gd name="connsiteY7" fmla="*/ 591843 h 710214"/>
              <a:gd name="connsiteX8" fmla="*/ 0 w 3888419"/>
              <a:gd name="connsiteY8"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118371 w 3888419"/>
              <a:gd name="connsiteY7" fmla="*/ 710214 h 710214"/>
              <a:gd name="connsiteX8" fmla="*/ 0 w 3888419"/>
              <a:gd name="connsiteY8" fmla="*/ 591843 h 710214"/>
              <a:gd name="connsiteX9" fmla="*/ 0 w 3888419"/>
              <a:gd name="connsiteY9"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0 w 3888419"/>
              <a:gd name="connsiteY9" fmla="*/ 591843 h 710214"/>
              <a:gd name="connsiteX10" fmla="*/ 0 w 3888419"/>
              <a:gd name="connsiteY10"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35511 w 3888419"/>
              <a:gd name="connsiteY9" fmla="*/ 361023 h 710214"/>
              <a:gd name="connsiteX10" fmla="*/ 0 w 3888419"/>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70048 w 3915052"/>
              <a:gd name="connsiteY3" fmla="*/ 0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52293 w 3915052"/>
              <a:gd name="connsiteY3" fmla="*/ 8877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09494 h 701337"/>
              <a:gd name="connsiteX1" fmla="*/ 1032771 w 3915052"/>
              <a:gd name="connsiteY1" fmla="*/ 35511 h 701337"/>
              <a:gd name="connsiteX2" fmla="*/ 1651247 w 3915052"/>
              <a:gd name="connsiteY2" fmla="*/ 8879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15052"/>
              <a:gd name="connsiteY0" fmla="*/ 109494 h 701337"/>
              <a:gd name="connsiteX1" fmla="*/ 1032771 w 3915052"/>
              <a:gd name="connsiteY1" fmla="*/ 35511 h 701337"/>
              <a:gd name="connsiteX2" fmla="*/ 2574524 w 3915052"/>
              <a:gd name="connsiteY2" fmla="*/ 53267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127249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73983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1"/>
              <a:gd name="connsiteX1" fmla="*/ 1041649 w 3923930"/>
              <a:gd name="connsiteY1" fmla="*/ 40454 h 706281"/>
              <a:gd name="connsiteX2" fmla="*/ 2583402 w 3923930"/>
              <a:gd name="connsiteY2" fmla="*/ 58210 h 706281"/>
              <a:gd name="connsiteX3" fmla="*/ 3761171 w 3923930"/>
              <a:gd name="connsiteY3" fmla="*/ 4943 h 706281"/>
              <a:gd name="connsiteX4" fmla="*/ 3923930 w 3923930"/>
              <a:gd name="connsiteY4" fmla="*/ 363012 h 706281"/>
              <a:gd name="connsiteX5" fmla="*/ 3897297 w 3923930"/>
              <a:gd name="connsiteY5" fmla="*/ 587909 h 706281"/>
              <a:gd name="connsiteX6" fmla="*/ 3778926 w 3923930"/>
              <a:gd name="connsiteY6" fmla="*/ 706280 h 706281"/>
              <a:gd name="connsiteX7" fmla="*/ 2423605 w 3923930"/>
              <a:gd name="connsiteY7" fmla="*/ 706281 h 706281"/>
              <a:gd name="connsiteX8" fmla="*/ 73983 w 3923930"/>
              <a:gd name="connsiteY8" fmla="*/ 706280 h 706281"/>
              <a:gd name="connsiteX9" fmla="*/ 44389 w 3923930"/>
              <a:gd name="connsiteY9" fmla="*/ 357089 h 706281"/>
              <a:gd name="connsiteX10" fmla="*/ 0 w 3923930"/>
              <a:gd name="connsiteY10" fmla="*/ 25660 h 706281"/>
              <a:gd name="connsiteX0" fmla="*/ 0 w 3897297"/>
              <a:gd name="connsiteY0" fmla="*/ 25660 h 706281"/>
              <a:gd name="connsiteX1" fmla="*/ 1041649 w 3897297"/>
              <a:gd name="connsiteY1" fmla="*/ 40454 h 706281"/>
              <a:gd name="connsiteX2" fmla="*/ 2583402 w 3897297"/>
              <a:gd name="connsiteY2" fmla="*/ 58210 h 706281"/>
              <a:gd name="connsiteX3" fmla="*/ 3761171 w 3897297"/>
              <a:gd name="connsiteY3" fmla="*/ 4943 h 706281"/>
              <a:gd name="connsiteX4" fmla="*/ 3826275 w 3897297"/>
              <a:gd name="connsiteY4" fmla="*/ 78927 h 706281"/>
              <a:gd name="connsiteX5" fmla="*/ 3897297 w 3897297"/>
              <a:gd name="connsiteY5" fmla="*/ 587909 h 706281"/>
              <a:gd name="connsiteX6" fmla="*/ 3778926 w 3897297"/>
              <a:gd name="connsiteY6" fmla="*/ 706280 h 706281"/>
              <a:gd name="connsiteX7" fmla="*/ 2423605 w 3897297"/>
              <a:gd name="connsiteY7" fmla="*/ 706281 h 706281"/>
              <a:gd name="connsiteX8" fmla="*/ 73983 w 3897297"/>
              <a:gd name="connsiteY8" fmla="*/ 706280 h 706281"/>
              <a:gd name="connsiteX9" fmla="*/ 44389 w 3897297"/>
              <a:gd name="connsiteY9" fmla="*/ 357089 h 706281"/>
              <a:gd name="connsiteX10" fmla="*/ 0 w 3897297"/>
              <a:gd name="connsiteY10" fmla="*/ 25660 h 706281"/>
              <a:gd name="connsiteX0" fmla="*/ 0 w 3870664"/>
              <a:gd name="connsiteY0" fmla="*/ 25660 h 721167"/>
              <a:gd name="connsiteX1" fmla="*/ 1041649 w 3870664"/>
              <a:gd name="connsiteY1" fmla="*/ 40454 h 721167"/>
              <a:gd name="connsiteX2" fmla="*/ 2583402 w 3870664"/>
              <a:gd name="connsiteY2" fmla="*/ 58210 h 721167"/>
              <a:gd name="connsiteX3" fmla="*/ 3761171 w 3870664"/>
              <a:gd name="connsiteY3" fmla="*/ 4943 h 721167"/>
              <a:gd name="connsiteX4" fmla="*/ 3826275 w 3870664"/>
              <a:gd name="connsiteY4" fmla="*/ 78927 h 721167"/>
              <a:gd name="connsiteX5" fmla="*/ 3870664 w 3870664"/>
              <a:gd name="connsiteY5" fmla="*/ 685564 h 721167"/>
              <a:gd name="connsiteX6" fmla="*/ 3778926 w 3870664"/>
              <a:gd name="connsiteY6" fmla="*/ 706280 h 721167"/>
              <a:gd name="connsiteX7" fmla="*/ 2423605 w 3870664"/>
              <a:gd name="connsiteY7" fmla="*/ 706281 h 721167"/>
              <a:gd name="connsiteX8" fmla="*/ 73983 w 3870664"/>
              <a:gd name="connsiteY8" fmla="*/ 706280 h 721167"/>
              <a:gd name="connsiteX9" fmla="*/ 44389 w 3870664"/>
              <a:gd name="connsiteY9" fmla="*/ 357089 h 721167"/>
              <a:gd name="connsiteX10" fmla="*/ 0 w 3870664"/>
              <a:gd name="connsiteY10" fmla="*/ 25660 h 721167"/>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2423605 w 3870664"/>
              <a:gd name="connsiteY7" fmla="*/ 706281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162760 w 3870664"/>
              <a:gd name="connsiteY8" fmla="*/ 697403 h 715406"/>
              <a:gd name="connsiteX9" fmla="*/ 44389 w 3870664"/>
              <a:gd name="connsiteY9" fmla="*/ 357089 h 715406"/>
              <a:gd name="connsiteX10" fmla="*/ 0 w 3870664"/>
              <a:gd name="connsiteY10" fmla="*/ 25660 h 715406"/>
              <a:gd name="connsiteX0" fmla="*/ 26632 w 3826275"/>
              <a:gd name="connsiteY0" fmla="*/ 38472 h 710463"/>
              <a:gd name="connsiteX1" fmla="*/ 997260 w 3826275"/>
              <a:gd name="connsiteY1" fmla="*/ 35511 h 710463"/>
              <a:gd name="connsiteX2" fmla="*/ 2539013 w 3826275"/>
              <a:gd name="connsiteY2" fmla="*/ 53267 h 710463"/>
              <a:gd name="connsiteX3" fmla="*/ 3716782 w 3826275"/>
              <a:gd name="connsiteY3" fmla="*/ 0 h 710463"/>
              <a:gd name="connsiteX4" fmla="*/ 3781886 w 3826275"/>
              <a:gd name="connsiteY4" fmla="*/ 73984 h 710463"/>
              <a:gd name="connsiteX5" fmla="*/ 3826275 w 3826275"/>
              <a:gd name="connsiteY5" fmla="*/ 680621 h 710463"/>
              <a:gd name="connsiteX6" fmla="*/ 2722483 w 3826275"/>
              <a:gd name="connsiteY6" fmla="*/ 683581 h 710463"/>
              <a:gd name="connsiteX7" fmla="*/ 914400 w 3826275"/>
              <a:gd name="connsiteY7" fmla="*/ 683583 h 710463"/>
              <a:gd name="connsiteX8" fmla="*/ 118371 w 3826275"/>
              <a:gd name="connsiteY8" fmla="*/ 692460 h 710463"/>
              <a:gd name="connsiteX9" fmla="*/ 0 w 3826275"/>
              <a:gd name="connsiteY9" fmla="*/ 352146 h 710463"/>
              <a:gd name="connsiteX10" fmla="*/ 26632 w 3826275"/>
              <a:gd name="connsiteY10" fmla="*/ 38472 h 710463"/>
              <a:gd name="connsiteX0" fmla="*/ 26632 w 3826275"/>
              <a:gd name="connsiteY0" fmla="*/ 29844 h 701835"/>
              <a:gd name="connsiteX1" fmla="*/ 997260 w 3826275"/>
              <a:gd name="connsiteY1" fmla="*/ 26883 h 701835"/>
              <a:gd name="connsiteX2" fmla="*/ 2539013 w 3826275"/>
              <a:gd name="connsiteY2" fmla="*/ 44639 h 701835"/>
              <a:gd name="connsiteX3" fmla="*/ 3569298 w 3826275"/>
              <a:gd name="connsiteY3" fmla="*/ 1204 h 701835"/>
              <a:gd name="connsiteX4" fmla="*/ 3781886 w 3826275"/>
              <a:gd name="connsiteY4" fmla="*/ 65356 h 701835"/>
              <a:gd name="connsiteX5" fmla="*/ 3826275 w 3826275"/>
              <a:gd name="connsiteY5" fmla="*/ 671993 h 701835"/>
              <a:gd name="connsiteX6" fmla="*/ 2722483 w 3826275"/>
              <a:gd name="connsiteY6" fmla="*/ 674953 h 701835"/>
              <a:gd name="connsiteX7" fmla="*/ 914400 w 3826275"/>
              <a:gd name="connsiteY7" fmla="*/ 674955 h 701835"/>
              <a:gd name="connsiteX8" fmla="*/ 118371 w 3826275"/>
              <a:gd name="connsiteY8" fmla="*/ 683832 h 701835"/>
              <a:gd name="connsiteX9" fmla="*/ 0 w 3826275"/>
              <a:gd name="connsiteY9" fmla="*/ 343518 h 701835"/>
              <a:gd name="connsiteX10" fmla="*/ 26632 w 3826275"/>
              <a:gd name="connsiteY10" fmla="*/ 29844 h 701835"/>
              <a:gd name="connsiteX0" fmla="*/ 26632 w 3831047"/>
              <a:gd name="connsiteY0" fmla="*/ 29844 h 701835"/>
              <a:gd name="connsiteX1" fmla="*/ 997260 w 3831047"/>
              <a:gd name="connsiteY1" fmla="*/ 26883 h 701835"/>
              <a:gd name="connsiteX2" fmla="*/ 2539013 w 3831047"/>
              <a:gd name="connsiteY2" fmla="*/ 44639 h 701835"/>
              <a:gd name="connsiteX3" fmla="*/ 3569298 w 3831047"/>
              <a:gd name="connsiteY3" fmla="*/ 1204 h 701835"/>
              <a:gd name="connsiteX4" fmla="*/ 3831047 w 3831047"/>
              <a:gd name="connsiteY4" fmla="*/ 85021 h 701835"/>
              <a:gd name="connsiteX5" fmla="*/ 3826275 w 3831047"/>
              <a:gd name="connsiteY5" fmla="*/ 671993 h 701835"/>
              <a:gd name="connsiteX6" fmla="*/ 2722483 w 3831047"/>
              <a:gd name="connsiteY6" fmla="*/ 674953 h 701835"/>
              <a:gd name="connsiteX7" fmla="*/ 914400 w 3831047"/>
              <a:gd name="connsiteY7" fmla="*/ 674955 h 701835"/>
              <a:gd name="connsiteX8" fmla="*/ 118371 w 3831047"/>
              <a:gd name="connsiteY8" fmla="*/ 683832 h 701835"/>
              <a:gd name="connsiteX9" fmla="*/ 0 w 3831047"/>
              <a:gd name="connsiteY9" fmla="*/ 343518 h 701835"/>
              <a:gd name="connsiteX10" fmla="*/ 26632 w 3831047"/>
              <a:gd name="connsiteY10" fmla="*/ 29844 h 701835"/>
              <a:gd name="connsiteX0" fmla="*/ 26632 w 3831047"/>
              <a:gd name="connsiteY0" fmla="*/ 50588 h 722579"/>
              <a:gd name="connsiteX1" fmla="*/ 829620 w 3831047"/>
              <a:gd name="connsiteY1" fmla="*/ 1907 h 722579"/>
              <a:gd name="connsiteX2" fmla="*/ 2539013 w 3831047"/>
              <a:gd name="connsiteY2" fmla="*/ 6538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2649503 w 3831047"/>
              <a:gd name="connsiteY2" fmla="*/ 1204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1590741 w 3831047"/>
              <a:gd name="connsiteY2" fmla="*/ 25360 h 722579"/>
              <a:gd name="connsiteX3" fmla="*/ 2649503 w 3831047"/>
              <a:gd name="connsiteY3" fmla="*/ 12043 h 722579"/>
              <a:gd name="connsiteX4" fmla="*/ 3569298 w 3831047"/>
              <a:gd name="connsiteY4" fmla="*/ 21948 h 722579"/>
              <a:gd name="connsiteX5" fmla="*/ 3831047 w 3831047"/>
              <a:gd name="connsiteY5" fmla="*/ 105765 h 722579"/>
              <a:gd name="connsiteX6" fmla="*/ 3826275 w 3831047"/>
              <a:gd name="connsiteY6" fmla="*/ 692737 h 722579"/>
              <a:gd name="connsiteX7" fmla="*/ 2722483 w 3831047"/>
              <a:gd name="connsiteY7" fmla="*/ 695697 h 722579"/>
              <a:gd name="connsiteX8" fmla="*/ 914400 w 3831047"/>
              <a:gd name="connsiteY8" fmla="*/ 695699 h 722579"/>
              <a:gd name="connsiteX9" fmla="*/ 118371 w 3831047"/>
              <a:gd name="connsiteY9" fmla="*/ 704576 h 722579"/>
              <a:gd name="connsiteX10" fmla="*/ 0 w 3831047"/>
              <a:gd name="connsiteY10" fmla="*/ 364262 h 722579"/>
              <a:gd name="connsiteX11" fmla="*/ 26632 w 3831047"/>
              <a:gd name="connsiteY11" fmla="*/ 50588 h 722579"/>
              <a:gd name="connsiteX0" fmla="*/ 26632 w 3831047"/>
              <a:gd name="connsiteY0" fmla="*/ 51500 h 723491"/>
              <a:gd name="connsiteX1" fmla="*/ 829620 w 3831047"/>
              <a:gd name="connsiteY1" fmla="*/ 2819 h 723491"/>
              <a:gd name="connsiteX2" fmla="*/ 1590741 w 3831047"/>
              <a:gd name="connsiteY2" fmla="*/ 26272 h 723491"/>
              <a:gd name="connsiteX3" fmla="*/ 2649503 w 3831047"/>
              <a:gd name="connsiteY3" fmla="*/ 12955 h 723491"/>
              <a:gd name="connsiteX4" fmla="*/ 3489288 w 3831047"/>
              <a:gd name="connsiteY4" fmla="*/ 0 h 723491"/>
              <a:gd name="connsiteX5" fmla="*/ 3831047 w 3831047"/>
              <a:gd name="connsiteY5" fmla="*/ 106677 h 723491"/>
              <a:gd name="connsiteX6" fmla="*/ 3826275 w 3831047"/>
              <a:gd name="connsiteY6" fmla="*/ 693649 h 723491"/>
              <a:gd name="connsiteX7" fmla="*/ 2722483 w 3831047"/>
              <a:gd name="connsiteY7" fmla="*/ 696609 h 723491"/>
              <a:gd name="connsiteX8" fmla="*/ 914400 w 3831047"/>
              <a:gd name="connsiteY8" fmla="*/ 696611 h 723491"/>
              <a:gd name="connsiteX9" fmla="*/ 118371 w 3831047"/>
              <a:gd name="connsiteY9" fmla="*/ 705488 h 723491"/>
              <a:gd name="connsiteX10" fmla="*/ 0 w 3831047"/>
              <a:gd name="connsiteY10" fmla="*/ 365174 h 723491"/>
              <a:gd name="connsiteX11" fmla="*/ 26632 w 3831047"/>
              <a:gd name="connsiteY11" fmla="*/ 51500 h 723491"/>
              <a:gd name="connsiteX0" fmla="*/ 26632 w 3831047"/>
              <a:gd name="connsiteY0" fmla="*/ 60804 h 732795"/>
              <a:gd name="connsiteX1" fmla="*/ 829620 w 3831047"/>
              <a:gd name="connsiteY1" fmla="*/ 12123 h 732795"/>
              <a:gd name="connsiteX2" fmla="*/ 1590741 w 3831047"/>
              <a:gd name="connsiteY2" fmla="*/ 35576 h 732795"/>
              <a:gd name="connsiteX3" fmla="*/ 2649503 w 3831047"/>
              <a:gd name="connsiteY3" fmla="*/ 22259 h 732795"/>
              <a:gd name="connsiteX4" fmla="*/ 3489288 w 3831047"/>
              <a:gd name="connsiteY4" fmla="*/ 9304 h 732795"/>
              <a:gd name="connsiteX5" fmla="*/ 3831047 w 3831047"/>
              <a:gd name="connsiteY5" fmla="*/ 39781 h 732795"/>
              <a:gd name="connsiteX6" fmla="*/ 3826275 w 3831047"/>
              <a:gd name="connsiteY6" fmla="*/ 702953 h 732795"/>
              <a:gd name="connsiteX7" fmla="*/ 2722483 w 3831047"/>
              <a:gd name="connsiteY7" fmla="*/ 705913 h 732795"/>
              <a:gd name="connsiteX8" fmla="*/ 914400 w 3831047"/>
              <a:gd name="connsiteY8" fmla="*/ 705915 h 732795"/>
              <a:gd name="connsiteX9" fmla="*/ 118371 w 3831047"/>
              <a:gd name="connsiteY9" fmla="*/ 714792 h 732795"/>
              <a:gd name="connsiteX10" fmla="*/ 0 w 3831047"/>
              <a:gd name="connsiteY10" fmla="*/ 374478 h 732795"/>
              <a:gd name="connsiteX11" fmla="*/ 26632 w 3831047"/>
              <a:gd name="connsiteY11" fmla="*/ 60804 h 732795"/>
              <a:gd name="connsiteX0" fmla="*/ 26632 w 3914565"/>
              <a:gd name="connsiteY0" fmla="*/ 60804 h 732795"/>
              <a:gd name="connsiteX1" fmla="*/ 829620 w 3914565"/>
              <a:gd name="connsiteY1" fmla="*/ 12123 h 732795"/>
              <a:gd name="connsiteX2" fmla="*/ 1590741 w 3914565"/>
              <a:gd name="connsiteY2" fmla="*/ 35576 h 732795"/>
              <a:gd name="connsiteX3" fmla="*/ 2649503 w 3914565"/>
              <a:gd name="connsiteY3" fmla="*/ 22259 h 732795"/>
              <a:gd name="connsiteX4" fmla="*/ 3489288 w 3914565"/>
              <a:gd name="connsiteY4" fmla="*/ 9304 h 732795"/>
              <a:gd name="connsiteX5" fmla="*/ 3831047 w 3914565"/>
              <a:gd name="connsiteY5" fmla="*/ 39781 h 732795"/>
              <a:gd name="connsiteX6" fmla="*/ 3850071 w 3914565"/>
              <a:gd name="connsiteY6" fmla="*/ 401336 h 732795"/>
              <a:gd name="connsiteX7" fmla="*/ 3826275 w 3914565"/>
              <a:gd name="connsiteY7" fmla="*/ 702953 h 732795"/>
              <a:gd name="connsiteX8" fmla="*/ 2722483 w 3914565"/>
              <a:gd name="connsiteY8" fmla="*/ 705913 h 732795"/>
              <a:gd name="connsiteX9" fmla="*/ 914400 w 3914565"/>
              <a:gd name="connsiteY9" fmla="*/ 705915 h 732795"/>
              <a:gd name="connsiteX10" fmla="*/ 118371 w 3914565"/>
              <a:gd name="connsiteY10" fmla="*/ 714792 h 732795"/>
              <a:gd name="connsiteX11" fmla="*/ 0 w 3914565"/>
              <a:gd name="connsiteY11" fmla="*/ 374478 h 732795"/>
              <a:gd name="connsiteX12" fmla="*/ 26632 w 3914565"/>
              <a:gd name="connsiteY12" fmla="*/ 60804 h 732795"/>
              <a:gd name="connsiteX0" fmla="*/ 26632 w 3862432"/>
              <a:gd name="connsiteY0" fmla="*/ 60804 h 732795"/>
              <a:gd name="connsiteX1" fmla="*/ 829620 w 3862432"/>
              <a:gd name="connsiteY1" fmla="*/ 12123 h 732795"/>
              <a:gd name="connsiteX2" fmla="*/ 1590741 w 3862432"/>
              <a:gd name="connsiteY2" fmla="*/ 35576 h 732795"/>
              <a:gd name="connsiteX3" fmla="*/ 2649503 w 3862432"/>
              <a:gd name="connsiteY3" fmla="*/ 22259 h 732795"/>
              <a:gd name="connsiteX4" fmla="*/ 3489288 w 3862432"/>
              <a:gd name="connsiteY4" fmla="*/ 9304 h 732795"/>
              <a:gd name="connsiteX5" fmla="*/ 3831047 w 3862432"/>
              <a:gd name="connsiteY5" fmla="*/ 39781 h 732795"/>
              <a:gd name="connsiteX6" fmla="*/ 3850071 w 3862432"/>
              <a:gd name="connsiteY6" fmla="*/ 401336 h 732795"/>
              <a:gd name="connsiteX7" fmla="*/ 3826275 w 3862432"/>
              <a:gd name="connsiteY7" fmla="*/ 702953 h 732795"/>
              <a:gd name="connsiteX8" fmla="*/ 2722483 w 3862432"/>
              <a:gd name="connsiteY8" fmla="*/ 705913 h 732795"/>
              <a:gd name="connsiteX9" fmla="*/ 914400 w 3862432"/>
              <a:gd name="connsiteY9" fmla="*/ 705915 h 732795"/>
              <a:gd name="connsiteX10" fmla="*/ 118371 w 3862432"/>
              <a:gd name="connsiteY10" fmla="*/ 714792 h 732795"/>
              <a:gd name="connsiteX11" fmla="*/ 0 w 3862432"/>
              <a:gd name="connsiteY11" fmla="*/ 374478 h 732795"/>
              <a:gd name="connsiteX12" fmla="*/ 26632 w 3862432"/>
              <a:gd name="connsiteY12" fmla="*/ 60804 h 732795"/>
              <a:gd name="connsiteX0" fmla="*/ 26632 w 3862432"/>
              <a:gd name="connsiteY0" fmla="*/ 60804 h 729411"/>
              <a:gd name="connsiteX1" fmla="*/ 829620 w 3862432"/>
              <a:gd name="connsiteY1" fmla="*/ 12123 h 729411"/>
              <a:gd name="connsiteX2" fmla="*/ 1590741 w 3862432"/>
              <a:gd name="connsiteY2" fmla="*/ 35576 h 729411"/>
              <a:gd name="connsiteX3" fmla="*/ 2649503 w 3862432"/>
              <a:gd name="connsiteY3" fmla="*/ 22259 h 729411"/>
              <a:gd name="connsiteX4" fmla="*/ 3489288 w 3862432"/>
              <a:gd name="connsiteY4" fmla="*/ 9304 h 729411"/>
              <a:gd name="connsiteX5" fmla="*/ 3831047 w 3862432"/>
              <a:gd name="connsiteY5" fmla="*/ 39781 h 729411"/>
              <a:gd name="connsiteX6" fmla="*/ 3850071 w 3862432"/>
              <a:gd name="connsiteY6" fmla="*/ 401336 h 729411"/>
              <a:gd name="connsiteX7" fmla="*/ 3826275 w 3862432"/>
              <a:gd name="connsiteY7" fmla="*/ 702953 h 729411"/>
              <a:gd name="connsiteX8" fmla="*/ 2722483 w 3862432"/>
              <a:gd name="connsiteY8" fmla="*/ 705913 h 729411"/>
              <a:gd name="connsiteX9" fmla="*/ 914400 w 3862432"/>
              <a:gd name="connsiteY9" fmla="*/ 705915 h 729411"/>
              <a:gd name="connsiteX10" fmla="*/ 118371 w 3862432"/>
              <a:gd name="connsiteY10" fmla="*/ 714792 h 729411"/>
              <a:gd name="connsiteX11" fmla="*/ 0 w 3862432"/>
              <a:gd name="connsiteY11" fmla="*/ 374478 h 729411"/>
              <a:gd name="connsiteX12" fmla="*/ 26632 w 3862432"/>
              <a:gd name="connsiteY12" fmla="*/ 60804 h 729411"/>
              <a:gd name="connsiteX0" fmla="*/ 26684 w 3862484"/>
              <a:gd name="connsiteY0" fmla="*/ 60804 h 729411"/>
              <a:gd name="connsiteX1" fmla="*/ 829672 w 3862484"/>
              <a:gd name="connsiteY1" fmla="*/ 12123 h 729411"/>
              <a:gd name="connsiteX2" fmla="*/ 1590793 w 3862484"/>
              <a:gd name="connsiteY2" fmla="*/ 35576 h 729411"/>
              <a:gd name="connsiteX3" fmla="*/ 2649555 w 3862484"/>
              <a:gd name="connsiteY3" fmla="*/ 22259 h 729411"/>
              <a:gd name="connsiteX4" fmla="*/ 3489340 w 3862484"/>
              <a:gd name="connsiteY4" fmla="*/ 9304 h 729411"/>
              <a:gd name="connsiteX5" fmla="*/ 3831099 w 3862484"/>
              <a:gd name="connsiteY5" fmla="*/ 39781 h 729411"/>
              <a:gd name="connsiteX6" fmla="*/ 3850123 w 3862484"/>
              <a:gd name="connsiteY6" fmla="*/ 401336 h 729411"/>
              <a:gd name="connsiteX7" fmla="*/ 3826327 w 3862484"/>
              <a:gd name="connsiteY7" fmla="*/ 702953 h 729411"/>
              <a:gd name="connsiteX8" fmla="*/ 2722535 w 3862484"/>
              <a:gd name="connsiteY8" fmla="*/ 705913 h 729411"/>
              <a:gd name="connsiteX9" fmla="*/ 914452 w 3862484"/>
              <a:gd name="connsiteY9" fmla="*/ 705915 h 729411"/>
              <a:gd name="connsiteX10" fmla="*/ 61273 w 3862484"/>
              <a:gd name="connsiteY10" fmla="*/ 714792 h 729411"/>
              <a:gd name="connsiteX11" fmla="*/ 52 w 3862484"/>
              <a:gd name="connsiteY11" fmla="*/ 374478 h 729411"/>
              <a:gd name="connsiteX12" fmla="*/ 26684 w 3862484"/>
              <a:gd name="connsiteY12" fmla="*/ 6080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4328 w 3896760"/>
              <a:gd name="connsiteY11" fmla="*/ 374478 h 729411"/>
              <a:gd name="connsiteX12" fmla="*/ 0 w 3896760"/>
              <a:gd name="connsiteY12" fmla="*/ 6461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848 w 3896760"/>
              <a:gd name="connsiteY11" fmla="*/ 488778 h 729411"/>
              <a:gd name="connsiteX12" fmla="*/ 0 w 3896760"/>
              <a:gd name="connsiteY12" fmla="*/ 64614 h 729411"/>
              <a:gd name="connsiteX0" fmla="*/ 0 w 3896760"/>
              <a:gd name="connsiteY0" fmla="*/ 65050 h 729847"/>
              <a:gd name="connsiteX1" fmla="*/ 863948 w 3896760"/>
              <a:gd name="connsiteY1" fmla="*/ 12559 h 729847"/>
              <a:gd name="connsiteX2" fmla="*/ 1625069 w 3896760"/>
              <a:gd name="connsiteY2" fmla="*/ 36012 h 729847"/>
              <a:gd name="connsiteX3" fmla="*/ 2683831 w 3896760"/>
              <a:gd name="connsiteY3" fmla="*/ 22695 h 729847"/>
              <a:gd name="connsiteX4" fmla="*/ 3523616 w 3896760"/>
              <a:gd name="connsiteY4" fmla="*/ 9740 h 729847"/>
              <a:gd name="connsiteX5" fmla="*/ 3865375 w 3896760"/>
              <a:gd name="connsiteY5" fmla="*/ 40217 h 729847"/>
              <a:gd name="connsiteX6" fmla="*/ 3884399 w 3896760"/>
              <a:gd name="connsiteY6" fmla="*/ 401772 h 729847"/>
              <a:gd name="connsiteX7" fmla="*/ 3860603 w 3896760"/>
              <a:gd name="connsiteY7" fmla="*/ 703389 h 729847"/>
              <a:gd name="connsiteX8" fmla="*/ 2756811 w 3896760"/>
              <a:gd name="connsiteY8" fmla="*/ 706349 h 729847"/>
              <a:gd name="connsiteX9" fmla="*/ 948728 w 3896760"/>
              <a:gd name="connsiteY9" fmla="*/ 706351 h 729847"/>
              <a:gd name="connsiteX10" fmla="*/ 95549 w 3896760"/>
              <a:gd name="connsiteY10" fmla="*/ 715228 h 729847"/>
              <a:gd name="connsiteX11" fmla="*/ 3848 w 3896760"/>
              <a:gd name="connsiteY11" fmla="*/ 489214 h 729847"/>
              <a:gd name="connsiteX12" fmla="*/ 0 w 3896760"/>
              <a:gd name="connsiteY12" fmla="*/ 65050 h 729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6760" h="729847">
                <a:moveTo>
                  <a:pt x="0" y="65050"/>
                </a:moveTo>
                <a:cubicBezTo>
                  <a:pt x="129540" y="-38424"/>
                  <a:pt x="798574" y="12559"/>
                  <a:pt x="863948" y="12559"/>
                </a:cubicBezTo>
                <a:cubicBezTo>
                  <a:pt x="1117655" y="14027"/>
                  <a:pt x="1371362" y="34544"/>
                  <a:pt x="1625069" y="36012"/>
                </a:cubicBezTo>
                <a:lnTo>
                  <a:pt x="2683831" y="22695"/>
                </a:lnTo>
                <a:lnTo>
                  <a:pt x="3523616" y="9740"/>
                </a:lnTo>
                <a:cubicBezTo>
                  <a:pt x="3588990" y="9740"/>
                  <a:pt x="3865375" y="-25157"/>
                  <a:pt x="3865375" y="40217"/>
                </a:cubicBezTo>
                <a:cubicBezTo>
                  <a:pt x="3921695" y="104921"/>
                  <a:pt x="3885194" y="291243"/>
                  <a:pt x="3884399" y="401772"/>
                </a:cubicBezTo>
                <a:cubicBezTo>
                  <a:pt x="3883604" y="512301"/>
                  <a:pt x="3899944" y="503401"/>
                  <a:pt x="3860603" y="703389"/>
                </a:cubicBezTo>
                <a:cubicBezTo>
                  <a:pt x="3769163" y="761143"/>
                  <a:pt x="2822185" y="706349"/>
                  <a:pt x="2756811" y="706349"/>
                </a:cubicBezTo>
                <a:lnTo>
                  <a:pt x="948728" y="706351"/>
                </a:lnTo>
                <a:lnTo>
                  <a:pt x="95549" y="715228"/>
                </a:lnTo>
                <a:cubicBezTo>
                  <a:pt x="30175" y="715228"/>
                  <a:pt x="3848" y="554588"/>
                  <a:pt x="3848" y="489214"/>
                </a:cubicBezTo>
                <a:cubicBezTo>
                  <a:pt x="2565" y="347826"/>
                  <a:pt x="1283" y="206438"/>
                  <a:pt x="0" y="65050"/>
                </a:cubicBezTo>
                <a:close/>
              </a:path>
            </a:pathLst>
          </a:custGeom>
          <a:gradFill>
            <a:gsLst>
              <a:gs pos="0">
                <a:schemeClr val="accent6"/>
              </a:gs>
              <a:gs pos="26000">
                <a:schemeClr val="accent6"/>
              </a:gs>
              <a:gs pos="100000">
                <a:schemeClr val="accent6">
                  <a:lumMod val="60000"/>
                  <a:lumOff val="40000"/>
                </a:schemeClr>
              </a:gs>
            </a:gsLst>
            <a:lin ang="162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nvGrpSpPr>
          <p:cNvPr id="3" name="Group 2"/>
          <p:cNvGrpSpPr/>
          <p:nvPr/>
        </p:nvGrpSpPr>
        <p:grpSpPr>
          <a:xfrm>
            <a:off x="662452" y="782791"/>
            <a:ext cx="4005984" cy="821440"/>
            <a:chOff x="3679916" y="2458949"/>
            <a:chExt cx="4005984" cy="821440"/>
          </a:xfrm>
          <a:gradFill>
            <a:gsLst>
              <a:gs pos="0">
                <a:schemeClr val="accent6"/>
              </a:gs>
              <a:gs pos="26000">
                <a:schemeClr val="accent6">
                  <a:alpha val="88000"/>
                </a:schemeClr>
              </a:gs>
              <a:gs pos="100000">
                <a:srgbClr val="E2BD54">
                  <a:alpha val="46000"/>
                  <a:lumMod val="60000"/>
                  <a:lumOff val="40000"/>
                </a:srgbClr>
              </a:gs>
            </a:gsLst>
            <a:lin ang="16200000" scaled="1"/>
          </a:gradFill>
        </p:grpSpPr>
        <p:sp>
          <p:nvSpPr>
            <p:cNvPr id="4" name="Pie 3"/>
            <p:cNvSpPr/>
            <p:nvPr/>
          </p:nvSpPr>
          <p:spPr>
            <a:xfrm rot="5400000">
              <a:off x="5272188" y="866677"/>
              <a:ext cx="821440" cy="4005984"/>
            </a:xfrm>
            <a:custGeom>
              <a:avLst/>
              <a:gdLst>
                <a:gd name="connsiteX0" fmla="*/ 1904163 w 3798626"/>
                <a:gd name="connsiteY0" fmla="*/ 3835147 h 3835153"/>
                <a:gd name="connsiteX1" fmla="*/ 252132 w 3798626"/>
                <a:gd name="connsiteY1" fmla="*/ 2872283 h 3835153"/>
                <a:gd name="connsiteX2" fmla="*/ 249757 w 3798626"/>
                <a:gd name="connsiteY2" fmla="*/ 967058 h 3835153"/>
                <a:gd name="connsiteX3" fmla="*/ 1899313 w 3798626"/>
                <a:gd name="connsiteY3" fmla="*/ -1 h 3835153"/>
                <a:gd name="connsiteX4" fmla="*/ 1899313 w 3798626"/>
                <a:gd name="connsiteY4" fmla="*/ 1917577 h 3835153"/>
                <a:gd name="connsiteX5" fmla="*/ 1904163 w 3798626"/>
                <a:gd name="connsiteY5" fmla="*/ 3835147 h 3835153"/>
                <a:gd name="connsiteX0" fmla="*/ 1844817 w 1875532"/>
                <a:gd name="connsiteY0" fmla="*/ 3799638 h 3799643"/>
                <a:gd name="connsiteX1" fmla="*/ 228295 w 1875532"/>
                <a:gd name="connsiteY1" fmla="*/ 2872284 h 3799643"/>
                <a:gd name="connsiteX2" fmla="*/ 225920 w 1875532"/>
                <a:gd name="connsiteY2" fmla="*/ 967059 h 3799643"/>
                <a:gd name="connsiteX3" fmla="*/ 1875476 w 1875532"/>
                <a:gd name="connsiteY3" fmla="*/ 0 h 3799643"/>
                <a:gd name="connsiteX4" fmla="*/ 1875476 w 1875532"/>
                <a:gd name="connsiteY4" fmla="*/ 1917578 h 3799643"/>
                <a:gd name="connsiteX5" fmla="*/ 1844817 w 1875532"/>
                <a:gd name="connsiteY5" fmla="*/ 3799638 h 3799643"/>
                <a:gd name="connsiteX0" fmla="*/ 1822976 w 1871393"/>
                <a:gd name="connsiteY0" fmla="*/ 3808517 h 3808522"/>
                <a:gd name="connsiteX1" fmla="*/ 206454 w 1871393"/>
                <a:gd name="connsiteY1" fmla="*/ 2881163 h 3808522"/>
                <a:gd name="connsiteX2" fmla="*/ 204079 w 1871393"/>
                <a:gd name="connsiteY2" fmla="*/ 975938 h 3808522"/>
                <a:gd name="connsiteX3" fmla="*/ 1871393 w 1871393"/>
                <a:gd name="connsiteY3" fmla="*/ 0 h 3808522"/>
                <a:gd name="connsiteX4" fmla="*/ 1853635 w 1871393"/>
                <a:gd name="connsiteY4" fmla="*/ 1926457 h 3808522"/>
                <a:gd name="connsiteX5" fmla="*/ 1822976 w 1871393"/>
                <a:gd name="connsiteY5" fmla="*/ 3808517 h 3808522"/>
                <a:gd name="connsiteX0" fmla="*/ 1888980 w 1888980"/>
                <a:gd name="connsiteY0" fmla="*/ 3790761 h 3790766"/>
                <a:gd name="connsiteX1" fmla="*/ 210312 w 1888980"/>
                <a:gd name="connsiteY1" fmla="*/ 2881163 h 3790766"/>
                <a:gd name="connsiteX2" fmla="*/ 207937 w 1888980"/>
                <a:gd name="connsiteY2" fmla="*/ 975938 h 3790766"/>
                <a:gd name="connsiteX3" fmla="*/ 1875251 w 1888980"/>
                <a:gd name="connsiteY3" fmla="*/ 0 h 3790766"/>
                <a:gd name="connsiteX4" fmla="*/ 1857493 w 1888980"/>
                <a:gd name="connsiteY4" fmla="*/ 1926457 h 3790766"/>
                <a:gd name="connsiteX5" fmla="*/ 1888980 w 1888980"/>
                <a:gd name="connsiteY5" fmla="*/ 3790761 h 3790766"/>
                <a:gd name="connsiteX0" fmla="*/ 1888980 w 1888980"/>
                <a:gd name="connsiteY0" fmla="*/ 3790761 h 3804590"/>
                <a:gd name="connsiteX1" fmla="*/ 210312 w 1888980"/>
                <a:gd name="connsiteY1" fmla="*/ 2881163 h 3804590"/>
                <a:gd name="connsiteX2" fmla="*/ 207937 w 1888980"/>
                <a:gd name="connsiteY2" fmla="*/ 975938 h 3804590"/>
                <a:gd name="connsiteX3" fmla="*/ 1875251 w 1888980"/>
                <a:gd name="connsiteY3" fmla="*/ 0 h 3804590"/>
                <a:gd name="connsiteX4" fmla="*/ 1857493 w 1888980"/>
                <a:gd name="connsiteY4" fmla="*/ 1926457 h 3804590"/>
                <a:gd name="connsiteX5" fmla="*/ 1888980 w 1888980"/>
                <a:gd name="connsiteY5" fmla="*/ 3790761 h 3804590"/>
                <a:gd name="connsiteX0" fmla="*/ 1888980 w 1902447"/>
                <a:gd name="connsiteY0" fmla="*/ 3790761 h 3804590"/>
                <a:gd name="connsiteX1" fmla="*/ 210312 w 1902447"/>
                <a:gd name="connsiteY1" fmla="*/ 2881163 h 3804590"/>
                <a:gd name="connsiteX2" fmla="*/ 207937 w 1902447"/>
                <a:gd name="connsiteY2" fmla="*/ 975938 h 3804590"/>
                <a:gd name="connsiteX3" fmla="*/ 1875251 w 1902447"/>
                <a:gd name="connsiteY3" fmla="*/ 0 h 3804590"/>
                <a:gd name="connsiteX4" fmla="*/ 1857493 w 1902447"/>
                <a:gd name="connsiteY4" fmla="*/ 1926457 h 3804590"/>
                <a:gd name="connsiteX5" fmla="*/ 1888980 w 1902447"/>
                <a:gd name="connsiteY5" fmla="*/ 3790761 h 3804590"/>
                <a:gd name="connsiteX0" fmla="*/ 1888980 w 1902447"/>
                <a:gd name="connsiteY0" fmla="*/ 3790761 h 3810746"/>
                <a:gd name="connsiteX1" fmla="*/ 210312 w 1902447"/>
                <a:gd name="connsiteY1" fmla="*/ 2881163 h 3810746"/>
                <a:gd name="connsiteX2" fmla="*/ 207937 w 1902447"/>
                <a:gd name="connsiteY2" fmla="*/ 975938 h 3810746"/>
                <a:gd name="connsiteX3" fmla="*/ 1875251 w 1902447"/>
                <a:gd name="connsiteY3" fmla="*/ 0 h 3810746"/>
                <a:gd name="connsiteX4" fmla="*/ 1857493 w 1902447"/>
                <a:gd name="connsiteY4" fmla="*/ 1926457 h 3810746"/>
                <a:gd name="connsiteX5" fmla="*/ 1888980 w 1902447"/>
                <a:gd name="connsiteY5" fmla="*/ 3790761 h 3810746"/>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2902"/>
                <a:gd name="connsiteX1" fmla="*/ 833140 w 1846268"/>
                <a:gd name="connsiteY1" fmla="*/ 3568826 h 3882902"/>
                <a:gd name="connsiteX2" fmla="*/ 154133 w 1846268"/>
                <a:gd name="connsiteY2" fmla="*/ 2881163 h 3882902"/>
                <a:gd name="connsiteX3" fmla="*/ 151758 w 1846268"/>
                <a:gd name="connsiteY3" fmla="*/ 975938 h 3882902"/>
                <a:gd name="connsiteX4" fmla="*/ 1819072 w 1846268"/>
                <a:gd name="connsiteY4" fmla="*/ 0 h 3882902"/>
                <a:gd name="connsiteX5" fmla="*/ 1801314 w 1846268"/>
                <a:gd name="connsiteY5" fmla="*/ 1926457 h 3882902"/>
                <a:gd name="connsiteX6" fmla="*/ 1832801 w 1846268"/>
                <a:gd name="connsiteY6" fmla="*/ 3790761 h 3882902"/>
                <a:gd name="connsiteX0" fmla="*/ 1830254 w 1843721"/>
                <a:gd name="connsiteY0" fmla="*/ 3755251 h 3847392"/>
                <a:gd name="connsiteX1" fmla="*/ 830593 w 1843721"/>
                <a:gd name="connsiteY1" fmla="*/ 3533316 h 3847392"/>
                <a:gd name="connsiteX2" fmla="*/ 151586 w 1843721"/>
                <a:gd name="connsiteY2" fmla="*/ 2845653 h 3847392"/>
                <a:gd name="connsiteX3" fmla="*/ 149211 w 1843721"/>
                <a:gd name="connsiteY3" fmla="*/ 940428 h 3847392"/>
                <a:gd name="connsiteX4" fmla="*/ 1781014 w 1843721"/>
                <a:gd name="connsiteY4" fmla="*/ 0 h 3847392"/>
                <a:gd name="connsiteX5" fmla="*/ 1798767 w 1843721"/>
                <a:gd name="connsiteY5" fmla="*/ 1890947 h 3847392"/>
                <a:gd name="connsiteX6" fmla="*/ 1830254 w 1843721"/>
                <a:gd name="connsiteY6" fmla="*/ 3755251 h 3847392"/>
                <a:gd name="connsiteX0" fmla="*/ 1833437 w 1846904"/>
                <a:gd name="connsiteY0" fmla="*/ 3746374 h 3838515"/>
                <a:gd name="connsiteX1" fmla="*/ 833776 w 1846904"/>
                <a:gd name="connsiteY1" fmla="*/ 3524439 h 3838515"/>
                <a:gd name="connsiteX2" fmla="*/ 154769 w 1846904"/>
                <a:gd name="connsiteY2" fmla="*/ 2836776 h 3838515"/>
                <a:gd name="connsiteX3" fmla="*/ 152394 w 1846904"/>
                <a:gd name="connsiteY3" fmla="*/ 931551 h 3838515"/>
                <a:gd name="connsiteX4" fmla="*/ 1828588 w 1846904"/>
                <a:gd name="connsiteY4" fmla="*/ 0 h 3838515"/>
                <a:gd name="connsiteX5" fmla="*/ 1801950 w 1846904"/>
                <a:gd name="connsiteY5" fmla="*/ 1882070 h 3838515"/>
                <a:gd name="connsiteX6" fmla="*/ 1833437 w 1846904"/>
                <a:gd name="connsiteY6" fmla="*/ 3746374 h 3838515"/>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685282 w 1698749"/>
                <a:gd name="connsiteY0" fmla="*/ 3749408 h 3841549"/>
                <a:gd name="connsiteX1" fmla="*/ 685621 w 1698749"/>
                <a:gd name="connsiteY1" fmla="*/ 3527473 h 3841549"/>
                <a:gd name="connsiteX2" fmla="*/ 6614 w 1698749"/>
                <a:gd name="connsiteY2" fmla="*/ 2839810 h 3841549"/>
                <a:gd name="connsiteX3" fmla="*/ 421492 w 1698749"/>
                <a:gd name="connsiteY3" fmla="*/ 881319 h 3841549"/>
                <a:gd name="connsiteX4" fmla="*/ 1680433 w 1698749"/>
                <a:gd name="connsiteY4" fmla="*/ 3034 h 3841549"/>
                <a:gd name="connsiteX5" fmla="*/ 1653795 w 1698749"/>
                <a:gd name="connsiteY5" fmla="*/ 1885104 h 3841549"/>
                <a:gd name="connsiteX6" fmla="*/ 1685282 w 1698749"/>
                <a:gd name="connsiteY6" fmla="*/ 3749408 h 3841549"/>
                <a:gd name="connsiteX0" fmla="*/ 1398142 w 1411609"/>
                <a:gd name="connsiteY0" fmla="*/ 3748913 h 3841054"/>
                <a:gd name="connsiteX1" fmla="*/ 398481 w 1411609"/>
                <a:gd name="connsiteY1" fmla="*/ 3526978 h 3841054"/>
                <a:gd name="connsiteX2" fmla="*/ 65703 w 1411609"/>
                <a:gd name="connsiteY2" fmla="*/ 2253388 h 3841054"/>
                <a:gd name="connsiteX3" fmla="*/ 134352 w 1411609"/>
                <a:gd name="connsiteY3" fmla="*/ 880824 h 3841054"/>
                <a:gd name="connsiteX4" fmla="*/ 1393293 w 1411609"/>
                <a:gd name="connsiteY4" fmla="*/ 2539 h 3841054"/>
                <a:gd name="connsiteX5" fmla="*/ 1366655 w 1411609"/>
                <a:gd name="connsiteY5" fmla="*/ 1884609 h 3841054"/>
                <a:gd name="connsiteX6" fmla="*/ 1398142 w 1411609"/>
                <a:gd name="connsiteY6" fmla="*/ 3748913 h 3841054"/>
                <a:gd name="connsiteX0" fmla="*/ 1339594 w 1353061"/>
                <a:gd name="connsiteY0" fmla="*/ 3748875 h 3841016"/>
                <a:gd name="connsiteX1" fmla="*/ 339933 w 1353061"/>
                <a:gd name="connsiteY1" fmla="*/ 3526940 h 3841016"/>
                <a:gd name="connsiteX2" fmla="*/ 7155 w 1353061"/>
                <a:gd name="connsiteY2" fmla="*/ 2253350 h 3841016"/>
                <a:gd name="connsiteX3" fmla="*/ 217850 w 1353061"/>
                <a:gd name="connsiteY3" fmla="*/ 889663 h 3841016"/>
                <a:gd name="connsiteX4" fmla="*/ 1334745 w 1353061"/>
                <a:gd name="connsiteY4" fmla="*/ 2501 h 3841016"/>
                <a:gd name="connsiteX5" fmla="*/ 1308107 w 1353061"/>
                <a:gd name="connsiteY5" fmla="*/ 1884571 h 3841016"/>
                <a:gd name="connsiteX6" fmla="*/ 1339594 w 1353061"/>
                <a:gd name="connsiteY6" fmla="*/ 3748875 h 3841016"/>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34109"/>
                <a:gd name="connsiteX1" fmla="*/ 510599 w 1363927"/>
                <a:gd name="connsiteY1" fmla="*/ 3278366 h 3834109"/>
                <a:gd name="connsiteX2" fmla="*/ 18021 w 1363927"/>
                <a:gd name="connsiteY2" fmla="*/ 2253350 h 3834109"/>
                <a:gd name="connsiteX3" fmla="*/ 228716 w 1363927"/>
                <a:gd name="connsiteY3" fmla="*/ 889663 h 3834109"/>
                <a:gd name="connsiteX4" fmla="*/ 1345611 w 1363927"/>
                <a:gd name="connsiteY4" fmla="*/ 2501 h 3834109"/>
                <a:gd name="connsiteX5" fmla="*/ 1318973 w 1363927"/>
                <a:gd name="connsiteY5" fmla="*/ 1884571 h 3834109"/>
                <a:gd name="connsiteX6" fmla="*/ 1350460 w 1363927"/>
                <a:gd name="connsiteY6" fmla="*/ 3748875 h 3834109"/>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30978"/>
                <a:gd name="connsiteX1" fmla="*/ 577110 w 1368294"/>
                <a:gd name="connsiteY1" fmla="*/ 3180712 h 3830978"/>
                <a:gd name="connsiteX2" fmla="*/ 22388 w 1368294"/>
                <a:gd name="connsiteY2" fmla="*/ 2253350 h 3830978"/>
                <a:gd name="connsiteX3" fmla="*/ 233083 w 1368294"/>
                <a:gd name="connsiteY3" fmla="*/ 889663 h 3830978"/>
                <a:gd name="connsiteX4" fmla="*/ 1349978 w 1368294"/>
                <a:gd name="connsiteY4" fmla="*/ 2501 h 3830978"/>
                <a:gd name="connsiteX5" fmla="*/ 1323340 w 1368294"/>
                <a:gd name="connsiteY5" fmla="*/ 1884571 h 3830978"/>
                <a:gd name="connsiteX6" fmla="*/ 1354827 w 1368294"/>
                <a:gd name="connsiteY6" fmla="*/ 3748875 h 3830978"/>
                <a:gd name="connsiteX0" fmla="*/ 1214288 w 1227755"/>
                <a:gd name="connsiteY0" fmla="*/ 3748683 h 3830786"/>
                <a:gd name="connsiteX1" fmla="*/ 436571 w 1227755"/>
                <a:gd name="connsiteY1" fmla="*/ 3180520 h 3830786"/>
                <a:gd name="connsiteX2" fmla="*/ 103791 w 1227755"/>
                <a:gd name="connsiteY2" fmla="*/ 1951317 h 3830786"/>
                <a:gd name="connsiteX3" fmla="*/ 92544 w 1227755"/>
                <a:gd name="connsiteY3" fmla="*/ 889471 h 3830786"/>
                <a:gd name="connsiteX4" fmla="*/ 1209439 w 1227755"/>
                <a:gd name="connsiteY4" fmla="*/ 2309 h 3830786"/>
                <a:gd name="connsiteX5" fmla="*/ 1182801 w 1227755"/>
                <a:gd name="connsiteY5" fmla="*/ 1884379 h 3830786"/>
                <a:gd name="connsiteX6" fmla="*/ 1214288 w 1227755"/>
                <a:gd name="connsiteY6" fmla="*/ 3748683 h 3830786"/>
                <a:gd name="connsiteX0" fmla="*/ 1263320 w 1276787"/>
                <a:gd name="connsiteY0" fmla="*/ 3748683 h 3830786"/>
                <a:gd name="connsiteX1" fmla="*/ 485603 w 1276787"/>
                <a:gd name="connsiteY1" fmla="*/ 3180520 h 3830786"/>
                <a:gd name="connsiteX2" fmla="*/ 152823 w 1276787"/>
                <a:gd name="connsiteY2" fmla="*/ 1951317 h 3830786"/>
                <a:gd name="connsiteX3" fmla="*/ 141576 w 1276787"/>
                <a:gd name="connsiteY3" fmla="*/ 889471 h 3830786"/>
                <a:gd name="connsiteX4" fmla="*/ 1258471 w 1276787"/>
                <a:gd name="connsiteY4" fmla="*/ 2309 h 3830786"/>
                <a:gd name="connsiteX5" fmla="*/ 1231833 w 1276787"/>
                <a:gd name="connsiteY5" fmla="*/ 1884379 h 3830786"/>
                <a:gd name="connsiteX6" fmla="*/ 1263320 w 1276787"/>
                <a:gd name="connsiteY6" fmla="*/ 3748683 h 3830786"/>
                <a:gd name="connsiteX0" fmla="*/ 1212196 w 1225663"/>
                <a:gd name="connsiteY0" fmla="*/ 3748683 h 3830786"/>
                <a:gd name="connsiteX1" fmla="*/ 434479 w 1225663"/>
                <a:gd name="connsiteY1" fmla="*/ 3180520 h 3830786"/>
                <a:gd name="connsiteX2" fmla="*/ 101699 w 1225663"/>
                <a:gd name="connsiteY2" fmla="*/ 1951317 h 3830786"/>
                <a:gd name="connsiteX3" fmla="*/ 90452 w 1225663"/>
                <a:gd name="connsiteY3" fmla="*/ 889471 h 3830786"/>
                <a:gd name="connsiteX4" fmla="*/ 1207347 w 1225663"/>
                <a:gd name="connsiteY4" fmla="*/ 2309 h 3830786"/>
                <a:gd name="connsiteX5" fmla="*/ 1180709 w 1225663"/>
                <a:gd name="connsiteY5" fmla="*/ 1884379 h 3830786"/>
                <a:gd name="connsiteX6" fmla="*/ 1212196 w 1225663"/>
                <a:gd name="connsiteY6" fmla="*/ 3748683 h 3830786"/>
                <a:gd name="connsiteX0" fmla="*/ 1196081 w 1209548"/>
                <a:gd name="connsiteY0" fmla="*/ 3748683 h 3830786"/>
                <a:gd name="connsiteX1" fmla="*/ 418364 w 1209548"/>
                <a:gd name="connsiteY1" fmla="*/ 3180520 h 3830786"/>
                <a:gd name="connsiteX2" fmla="*/ 85584 w 1209548"/>
                <a:gd name="connsiteY2" fmla="*/ 1951317 h 3830786"/>
                <a:gd name="connsiteX3" fmla="*/ 74337 w 1209548"/>
                <a:gd name="connsiteY3" fmla="*/ 889471 h 3830786"/>
                <a:gd name="connsiteX4" fmla="*/ 1191232 w 1209548"/>
                <a:gd name="connsiteY4" fmla="*/ 2309 h 3830786"/>
                <a:gd name="connsiteX5" fmla="*/ 1164594 w 1209548"/>
                <a:gd name="connsiteY5" fmla="*/ 1884379 h 3830786"/>
                <a:gd name="connsiteX6" fmla="*/ 1196081 w 1209548"/>
                <a:gd name="connsiteY6" fmla="*/ 3748683 h 3830786"/>
                <a:gd name="connsiteX0" fmla="*/ 1205227 w 1218694"/>
                <a:gd name="connsiteY0" fmla="*/ 3748683 h 3830786"/>
                <a:gd name="connsiteX1" fmla="*/ 427510 w 1218694"/>
                <a:gd name="connsiteY1" fmla="*/ 3180520 h 3830786"/>
                <a:gd name="connsiteX2" fmla="*/ 94730 w 1218694"/>
                <a:gd name="connsiteY2" fmla="*/ 1951317 h 3830786"/>
                <a:gd name="connsiteX3" fmla="*/ 83483 w 1218694"/>
                <a:gd name="connsiteY3" fmla="*/ 889471 h 3830786"/>
                <a:gd name="connsiteX4" fmla="*/ 1200378 w 1218694"/>
                <a:gd name="connsiteY4" fmla="*/ 2309 h 3830786"/>
                <a:gd name="connsiteX5" fmla="*/ 1173740 w 1218694"/>
                <a:gd name="connsiteY5" fmla="*/ 1884379 h 3830786"/>
                <a:gd name="connsiteX6" fmla="*/ 1205227 w 1218694"/>
                <a:gd name="connsiteY6" fmla="*/ 3748683 h 3830786"/>
                <a:gd name="connsiteX0" fmla="*/ 1203249 w 1216716"/>
                <a:gd name="connsiteY0" fmla="*/ 3748683 h 3830786"/>
                <a:gd name="connsiteX1" fmla="*/ 425532 w 1216716"/>
                <a:gd name="connsiteY1" fmla="*/ 3180520 h 3830786"/>
                <a:gd name="connsiteX2" fmla="*/ 92752 w 1216716"/>
                <a:gd name="connsiteY2" fmla="*/ 1951317 h 3830786"/>
                <a:gd name="connsiteX3" fmla="*/ 81505 w 1216716"/>
                <a:gd name="connsiteY3" fmla="*/ 889471 h 3830786"/>
                <a:gd name="connsiteX4" fmla="*/ 1198400 w 1216716"/>
                <a:gd name="connsiteY4" fmla="*/ 2309 h 3830786"/>
                <a:gd name="connsiteX5" fmla="*/ 1171762 w 1216716"/>
                <a:gd name="connsiteY5" fmla="*/ 1884379 h 3830786"/>
                <a:gd name="connsiteX6" fmla="*/ 1203249 w 1216716"/>
                <a:gd name="connsiteY6" fmla="*/ 3748683 h 3830786"/>
                <a:gd name="connsiteX0" fmla="*/ 1162731 w 1176198"/>
                <a:gd name="connsiteY0" fmla="*/ 3748683 h 3830786"/>
                <a:gd name="connsiteX1" fmla="*/ 385014 w 1176198"/>
                <a:gd name="connsiteY1" fmla="*/ 3180520 h 3830786"/>
                <a:gd name="connsiteX2" fmla="*/ 229788 w 1176198"/>
                <a:gd name="connsiteY2" fmla="*/ 1951317 h 3830786"/>
                <a:gd name="connsiteX3" fmla="*/ 40987 w 1176198"/>
                <a:gd name="connsiteY3" fmla="*/ 889471 h 3830786"/>
                <a:gd name="connsiteX4" fmla="*/ 1157882 w 1176198"/>
                <a:gd name="connsiteY4" fmla="*/ 2309 h 3830786"/>
                <a:gd name="connsiteX5" fmla="*/ 1131244 w 1176198"/>
                <a:gd name="connsiteY5" fmla="*/ 1884379 h 3830786"/>
                <a:gd name="connsiteX6" fmla="*/ 1162731 w 117619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63509 w 1176976"/>
                <a:gd name="connsiteY0" fmla="*/ 3748683 h 3830786"/>
                <a:gd name="connsiteX1" fmla="*/ 385792 w 1176976"/>
                <a:gd name="connsiteY1" fmla="*/ 3180520 h 3830786"/>
                <a:gd name="connsiteX2" fmla="*/ 230566 w 1176976"/>
                <a:gd name="connsiteY2" fmla="*/ 1951317 h 3830786"/>
                <a:gd name="connsiteX3" fmla="*/ 41765 w 1176976"/>
                <a:gd name="connsiteY3" fmla="*/ 889471 h 3830786"/>
                <a:gd name="connsiteX4" fmla="*/ 1158660 w 1176976"/>
                <a:gd name="connsiteY4" fmla="*/ 2309 h 3830786"/>
                <a:gd name="connsiteX5" fmla="*/ 1132022 w 1176976"/>
                <a:gd name="connsiteY5" fmla="*/ 1884379 h 3830786"/>
                <a:gd name="connsiteX6" fmla="*/ 1163509 w 1176976"/>
                <a:gd name="connsiteY6" fmla="*/ 3748683 h 3830786"/>
                <a:gd name="connsiteX0" fmla="*/ 1027775 w 1041242"/>
                <a:gd name="connsiteY0" fmla="*/ 3748480 h 3830583"/>
                <a:gd name="connsiteX1" fmla="*/ 250058 w 1041242"/>
                <a:gd name="connsiteY1" fmla="*/ 3180317 h 3830583"/>
                <a:gd name="connsiteX2" fmla="*/ 94832 w 1041242"/>
                <a:gd name="connsiteY2" fmla="*/ 1951114 h 3830583"/>
                <a:gd name="connsiteX3" fmla="*/ 119095 w 1041242"/>
                <a:gd name="connsiteY3" fmla="*/ 951411 h 3830583"/>
                <a:gd name="connsiteX4" fmla="*/ 1022926 w 1041242"/>
                <a:gd name="connsiteY4" fmla="*/ 2106 h 3830583"/>
                <a:gd name="connsiteX5" fmla="*/ 996288 w 1041242"/>
                <a:gd name="connsiteY5" fmla="*/ 1884176 h 3830583"/>
                <a:gd name="connsiteX6" fmla="*/ 1027775 w 1041242"/>
                <a:gd name="connsiteY6" fmla="*/ 3748480 h 3830583"/>
                <a:gd name="connsiteX0" fmla="*/ 1027775 w 1041242"/>
                <a:gd name="connsiteY0" fmla="*/ 3748464 h 3830567"/>
                <a:gd name="connsiteX1" fmla="*/ 250058 w 1041242"/>
                <a:gd name="connsiteY1" fmla="*/ 3180301 h 3830567"/>
                <a:gd name="connsiteX2" fmla="*/ 94832 w 1041242"/>
                <a:gd name="connsiteY2" fmla="*/ 1951098 h 3830567"/>
                <a:gd name="connsiteX3" fmla="*/ 119095 w 1041242"/>
                <a:gd name="connsiteY3" fmla="*/ 951395 h 3830567"/>
                <a:gd name="connsiteX4" fmla="*/ 1022926 w 1041242"/>
                <a:gd name="connsiteY4" fmla="*/ 2090 h 3830567"/>
                <a:gd name="connsiteX5" fmla="*/ 996288 w 1041242"/>
                <a:gd name="connsiteY5" fmla="*/ 1884160 h 3830567"/>
                <a:gd name="connsiteX6" fmla="*/ 1027775 w 1041242"/>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065 h 3830168"/>
                <a:gd name="connsiteX1" fmla="*/ 303464 w 1094648"/>
                <a:gd name="connsiteY1" fmla="*/ 3179902 h 3830168"/>
                <a:gd name="connsiteX2" fmla="*/ 148238 w 1094648"/>
                <a:gd name="connsiteY2" fmla="*/ 1950699 h 3830168"/>
                <a:gd name="connsiteX3" fmla="*/ 172501 w 1094648"/>
                <a:gd name="connsiteY3" fmla="*/ 950996 h 3830168"/>
                <a:gd name="connsiteX4" fmla="*/ 1076332 w 1094648"/>
                <a:gd name="connsiteY4" fmla="*/ 1691 h 3830168"/>
                <a:gd name="connsiteX5" fmla="*/ 1049694 w 1094648"/>
                <a:gd name="connsiteY5" fmla="*/ 1883761 h 3830168"/>
                <a:gd name="connsiteX6" fmla="*/ 1081181 w 1094648"/>
                <a:gd name="connsiteY6" fmla="*/ 3748065 h 3830168"/>
                <a:gd name="connsiteX0" fmla="*/ 1081181 w 1094648"/>
                <a:gd name="connsiteY0" fmla="*/ 3748062 h 3830165"/>
                <a:gd name="connsiteX1" fmla="*/ 303464 w 1094648"/>
                <a:gd name="connsiteY1" fmla="*/ 3179899 h 3830165"/>
                <a:gd name="connsiteX2" fmla="*/ 148238 w 1094648"/>
                <a:gd name="connsiteY2" fmla="*/ 1950696 h 3830165"/>
                <a:gd name="connsiteX3" fmla="*/ 172501 w 1094648"/>
                <a:gd name="connsiteY3" fmla="*/ 950993 h 3830165"/>
                <a:gd name="connsiteX4" fmla="*/ 1076332 w 1094648"/>
                <a:gd name="connsiteY4" fmla="*/ 1688 h 3830165"/>
                <a:gd name="connsiteX5" fmla="*/ 1049694 w 1094648"/>
                <a:gd name="connsiteY5" fmla="*/ 1883758 h 3830165"/>
                <a:gd name="connsiteX6" fmla="*/ 1081181 w 1094648"/>
                <a:gd name="connsiteY6" fmla="*/ 3748062 h 3830165"/>
                <a:gd name="connsiteX0" fmla="*/ 1081181 w 1094648"/>
                <a:gd name="connsiteY0" fmla="*/ 3748004 h 3830107"/>
                <a:gd name="connsiteX1" fmla="*/ 303464 w 1094648"/>
                <a:gd name="connsiteY1" fmla="*/ 3179841 h 3830107"/>
                <a:gd name="connsiteX2" fmla="*/ 148238 w 1094648"/>
                <a:gd name="connsiteY2" fmla="*/ 1950638 h 3830107"/>
                <a:gd name="connsiteX3" fmla="*/ 172501 w 1094648"/>
                <a:gd name="connsiteY3" fmla="*/ 950935 h 3830107"/>
                <a:gd name="connsiteX4" fmla="*/ 1076332 w 1094648"/>
                <a:gd name="connsiteY4" fmla="*/ 1630 h 3830107"/>
                <a:gd name="connsiteX5" fmla="*/ 1049694 w 1094648"/>
                <a:gd name="connsiteY5" fmla="*/ 1883700 h 3830107"/>
                <a:gd name="connsiteX6" fmla="*/ 1081181 w 1094648"/>
                <a:gd name="connsiteY6" fmla="*/ 3748004 h 3830107"/>
                <a:gd name="connsiteX0" fmla="*/ 1081181 w 1094648"/>
                <a:gd name="connsiteY0" fmla="*/ 3749689 h 3831792"/>
                <a:gd name="connsiteX1" fmla="*/ 303464 w 1094648"/>
                <a:gd name="connsiteY1" fmla="*/ 3181526 h 3831792"/>
                <a:gd name="connsiteX2" fmla="*/ 148238 w 1094648"/>
                <a:gd name="connsiteY2" fmla="*/ 1952323 h 3831792"/>
                <a:gd name="connsiteX3" fmla="*/ 172501 w 1094648"/>
                <a:gd name="connsiteY3" fmla="*/ 952620 h 3831792"/>
                <a:gd name="connsiteX4" fmla="*/ 1076332 w 1094648"/>
                <a:gd name="connsiteY4" fmla="*/ 3315 h 3831792"/>
                <a:gd name="connsiteX5" fmla="*/ 1049694 w 1094648"/>
                <a:gd name="connsiteY5" fmla="*/ 1885385 h 3831792"/>
                <a:gd name="connsiteX6" fmla="*/ 1081181 w 1094648"/>
                <a:gd name="connsiteY6" fmla="*/ 3749689 h 3831792"/>
                <a:gd name="connsiteX0" fmla="*/ 1064177 w 1077644"/>
                <a:gd name="connsiteY0" fmla="*/ 3749689 h 3831792"/>
                <a:gd name="connsiteX1" fmla="*/ 286460 w 1077644"/>
                <a:gd name="connsiteY1" fmla="*/ 3181526 h 3831792"/>
                <a:gd name="connsiteX2" fmla="*/ 131234 w 1077644"/>
                <a:gd name="connsiteY2" fmla="*/ 1952323 h 3831792"/>
                <a:gd name="connsiteX3" fmla="*/ 155497 w 1077644"/>
                <a:gd name="connsiteY3" fmla="*/ 952620 h 3831792"/>
                <a:gd name="connsiteX4" fmla="*/ 1059328 w 1077644"/>
                <a:gd name="connsiteY4" fmla="*/ 3315 h 3831792"/>
                <a:gd name="connsiteX5" fmla="*/ 1032690 w 1077644"/>
                <a:gd name="connsiteY5" fmla="*/ 1885385 h 3831792"/>
                <a:gd name="connsiteX6" fmla="*/ 1064177 w 1077644"/>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09253 h 3791356"/>
                <a:gd name="connsiteX1" fmla="*/ 296424 w 1087608"/>
                <a:gd name="connsiteY1" fmla="*/ 3141090 h 3791356"/>
                <a:gd name="connsiteX2" fmla="*/ 141198 w 1087608"/>
                <a:gd name="connsiteY2" fmla="*/ 1911887 h 3791356"/>
                <a:gd name="connsiteX3" fmla="*/ 165461 w 1087608"/>
                <a:gd name="connsiteY3" fmla="*/ 912184 h 3791356"/>
                <a:gd name="connsiteX4" fmla="*/ 1059459 w 1087608"/>
                <a:gd name="connsiteY4" fmla="*/ 2208 h 3791356"/>
                <a:gd name="connsiteX5" fmla="*/ 1042654 w 1087608"/>
                <a:gd name="connsiteY5" fmla="*/ 1844949 h 3791356"/>
                <a:gd name="connsiteX6" fmla="*/ 1074141 w 1087608"/>
                <a:gd name="connsiteY6" fmla="*/ 3709253 h 3791356"/>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1899 h 3914002"/>
                <a:gd name="connsiteX1" fmla="*/ 296424 w 1087608"/>
                <a:gd name="connsiteY1" fmla="*/ 3263736 h 3914002"/>
                <a:gd name="connsiteX2" fmla="*/ 141198 w 1087608"/>
                <a:gd name="connsiteY2" fmla="*/ 2034533 h 3914002"/>
                <a:gd name="connsiteX3" fmla="*/ 165461 w 1087608"/>
                <a:gd name="connsiteY3" fmla="*/ 1034830 h 3914002"/>
                <a:gd name="connsiteX4" fmla="*/ 231700 w 1087608"/>
                <a:gd name="connsiteY4" fmla="*/ 243560 h 3914002"/>
                <a:gd name="connsiteX5" fmla="*/ 1059459 w 1087608"/>
                <a:gd name="connsiteY5" fmla="*/ 124854 h 3914002"/>
                <a:gd name="connsiteX6" fmla="*/ 1042654 w 1087608"/>
                <a:gd name="connsiteY6" fmla="*/ 1967595 h 3914002"/>
                <a:gd name="connsiteX7" fmla="*/ 1074141 w 1087608"/>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95158 w 1108625"/>
                <a:gd name="connsiteY0" fmla="*/ 3831899 h 3914002"/>
                <a:gd name="connsiteX1" fmla="*/ 317441 w 1108625"/>
                <a:gd name="connsiteY1" fmla="*/ 3263736 h 3914002"/>
                <a:gd name="connsiteX2" fmla="*/ 113054 w 1108625"/>
                <a:gd name="connsiteY2" fmla="*/ 2152520 h 3914002"/>
                <a:gd name="connsiteX3" fmla="*/ 107820 w 1108625"/>
                <a:gd name="connsiteY3" fmla="*/ 1241307 h 3914002"/>
                <a:gd name="connsiteX4" fmla="*/ 252717 w 1108625"/>
                <a:gd name="connsiteY4" fmla="*/ 243560 h 3914002"/>
                <a:gd name="connsiteX5" fmla="*/ 1080476 w 1108625"/>
                <a:gd name="connsiteY5" fmla="*/ 124854 h 3914002"/>
                <a:gd name="connsiteX6" fmla="*/ 1063671 w 1108625"/>
                <a:gd name="connsiteY6" fmla="*/ 1967595 h 3914002"/>
                <a:gd name="connsiteX7" fmla="*/ 1095158 w 1108625"/>
                <a:gd name="connsiteY7" fmla="*/ 3831899 h 3914002"/>
                <a:gd name="connsiteX0" fmla="*/ 1062120 w 1075587"/>
                <a:gd name="connsiteY0" fmla="*/ 3831899 h 3914002"/>
                <a:gd name="connsiteX1" fmla="*/ 284403 w 1075587"/>
                <a:gd name="connsiteY1" fmla="*/ 3263736 h 3914002"/>
                <a:gd name="connsiteX2" fmla="*/ 80016 w 1075587"/>
                <a:gd name="connsiteY2" fmla="*/ 2152520 h 3914002"/>
                <a:gd name="connsiteX3" fmla="*/ 74782 w 1075587"/>
                <a:gd name="connsiteY3" fmla="*/ 1241307 h 3914002"/>
                <a:gd name="connsiteX4" fmla="*/ 219679 w 1075587"/>
                <a:gd name="connsiteY4" fmla="*/ 243560 h 3914002"/>
                <a:gd name="connsiteX5" fmla="*/ 1047438 w 1075587"/>
                <a:gd name="connsiteY5" fmla="*/ 124854 h 3914002"/>
                <a:gd name="connsiteX6" fmla="*/ 1030633 w 1075587"/>
                <a:gd name="connsiteY6" fmla="*/ 1967595 h 3914002"/>
                <a:gd name="connsiteX7" fmla="*/ 1062120 w 1075587"/>
                <a:gd name="connsiteY7" fmla="*/ 3831899 h 3914002"/>
                <a:gd name="connsiteX0" fmla="*/ 1053764 w 1067231"/>
                <a:gd name="connsiteY0" fmla="*/ 3831899 h 3914002"/>
                <a:gd name="connsiteX1" fmla="*/ 276047 w 1067231"/>
                <a:gd name="connsiteY1" fmla="*/ 3263736 h 3914002"/>
                <a:gd name="connsiteX2" fmla="*/ 71660 w 1067231"/>
                <a:gd name="connsiteY2" fmla="*/ 2152520 h 3914002"/>
                <a:gd name="connsiteX3" fmla="*/ 66426 w 1067231"/>
                <a:gd name="connsiteY3" fmla="*/ 1241307 h 3914002"/>
                <a:gd name="connsiteX4" fmla="*/ 211323 w 1067231"/>
                <a:gd name="connsiteY4" fmla="*/ 243560 h 3914002"/>
                <a:gd name="connsiteX5" fmla="*/ 1039082 w 1067231"/>
                <a:gd name="connsiteY5" fmla="*/ 124854 h 3914002"/>
                <a:gd name="connsiteX6" fmla="*/ 1022277 w 1067231"/>
                <a:gd name="connsiteY6" fmla="*/ 1967595 h 3914002"/>
                <a:gd name="connsiteX7" fmla="*/ 1053764 w 1067231"/>
                <a:gd name="connsiteY7" fmla="*/ 3831899 h 3914002"/>
                <a:gd name="connsiteX0" fmla="*/ 1010004 w 1023471"/>
                <a:gd name="connsiteY0" fmla="*/ 3831899 h 3914002"/>
                <a:gd name="connsiteX1" fmla="*/ 232287 w 1023471"/>
                <a:gd name="connsiteY1" fmla="*/ 3263736 h 3914002"/>
                <a:gd name="connsiteX2" fmla="*/ 27900 w 1023471"/>
                <a:gd name="connsiteY2" fmla="*/ 2152520 h 3914002"/>
                <a:gd name="connsiteX3" fmla="*/ 22666 w 1023471"/>
                <a:gd name="connsiteY3" fmla="*/ 1241307 h 3914002"/>
                <a:gd name="connsiteX4" fmla="*/ 167563 w 1023471"/>
                <a:gd name="connsiteY4" fmla="*/ 243560 h 3914002"/>
                <a:gd name="connsiteX5" fmla="*/ 995322 w 1023471"/>
                <a:gd name="connsiteY5" fmla="*/ 124854 h 3914002"/>
                <a:gd name="connsiteX6" fmla="*/ 978517 w 1023471"/>
                <a:gd name="connsiteY6" fmla="*/ 1967595 h 3914002"/>
                <a:gd name="connsiteX7" fmla="*/ 1010004 w 1023471"/>
                <a:gd name="connsiteY7" fmla="*/ 3831899 h 3914002"/>
                <a:gd name="connsiteX0" fmla="*/ 1034969 w 1048436"/>
                <a:gd name="connsiteY0" fmla="*/ 3831899 h 3924694"/>
                <a:gd name="connsiteX1" fmla="*/ 198262 w 1048436"/>
                <a:gd name="connsiteY1" fmla="*/ 3342394 h 3924694"/>
                <a:gd name="connsiteX2" fmla="*/ 52865 w 1048436"/>
                <a:gd name="connsiteY2" fmla="*/ 2152520 h 3924694"/>
                <a:gd name="connsiteX3" fmla="*/ 47631 w 1048436"/>
                <a:gd name="connsiteY3" fmla="*/ 1241307 h 3924694"/>
                <a:gd name="connsiteX4" fmla="*/ 192528 w 1048436"/>
                <a:gd name="connsiteY4" fmla="*/ 243560 h 3924694"/>
                <a:gd name="connsiteX5" fmla="*/ 1020287 w 1048436"/>
                <a:gd name="connsiteY5" fmla="*/ 124854 h 3924694"/>
                <a:gd name="connsiteX6" fmla="*/ 1003482 w 1048436"/>
                <a:gd name="connsiteY6" fmla="*/ 1967595 h 3924694"/>
                <a:gd name="connsiteX7" fmla="*/ 1034969 w 1048436"/>
                <a:gd name="connsiteY7" fmla="*/ 3831899 h 3924694"/>
                <a:gd name="connsiteX0" fmla="*/ 1034969 w 1101326"/>
                <a:gd name="connsiteY0" fmla="*/ 3831899 h 3924694"/>
                <a:gd name="connsiteX1" fmla="*/ 198262 w 1101326"/>
                <a:gd name="connsiteY1" fmla="*/ 3342394 h 3924694"/>
                <a:gd name="connsiteX2" fmla="*/ 52865 w 1101326"/>
                <a:gd name="connsiteY2" fmla="*/ 2152520 h 3924694"/>
                <a:gd name="connsiteX3" fmla="*/ 47631 w 1101326"/>
                <a:gd name="connsiteY3" fmla="*/ 1241307 h 3924694"/>
                <a:gd name="connsiteX4" fmla="*/ 192528 w 1101326"/>
                <a:gd name="connsiteY4" fmla="*/ 243560 h 3924694"/>
                <a:gd name="connsiteX5" fmla="*/ 1020287 w 1101326"/>
                <a:gd name="connsiteY5" fmla="*/ 124854 h 3924694"/>
                <a:gd name="connsiteX6" fmla="*/ 1003482 w 1101326"/>
                <a:gd name="connsiteY6" fmla="*/ 1967595 h 3924694"/>
                <a:gd name="connsiteX7" fmla="*/ 1050040 w 1101326"/>
                <a:gd name="connsiteY7" fmla="*/ 2585974 h 3924694"/>
                <a:gd name="connsiteX8" fmla="*/ 1034969 w 1101326"/>
                <a:gd name="connsiteY8"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08309"/>
                <a:gd name="connsiteY0" fmla="*/ 3831899 h 3924694"/>
                <a:gd name="connsiteX1" fmla="*/ 198262 w 1108309"/>
                <a:gd name="connsiteY1" fmla="*/ 3342394 h 3924694"/>
                <a:gd name="connsiteX2" fmla="*/ 52865 w 1108309"/>
                <a:gd name="connsiteY2" fmla="*/ 2152520 h 3924694"/>
                <a:gd name="connsiteX3" fmla="*/ 47631 w 1108309"/>
                <a:gd name="connsiteY3" fmla="*/ 1241307 h 3924694"/>
                <a:gd name="connsiteX4" fmla="*/ 192528 w 1108309"/>
                <a:gd name="connsiteY4" fmla="*/ 243560 h 3924694"/>
                <a:gd name="connsiteX5" fmla="*/ 1020287 w 1108309"/>
                <a:gd name="connsiteY5" fmla="*/ 124854 h 3924694"/>
                <a:gd name="connsiteX6" fmla="*/ 1003482 w 1108309"/>
                <a:gd name="connsiteY6" fmla="*/ 1967595 h 3924694"/>
                <a:gd name="connsiteX7" fmla="*/ 1050040 w 1108309"/>
                <a:gd name="connsiteY7" fmla="*/ 2585974 h 3924694"/>
                <a:gd name="connsiteX8" fmla="*/ 1060069 w 1108309"/>
                <a:gd name="connsiteY8" fmla="*/ 3416554 h 3924694"/>
                <a:gd name="connsiteX9" fmla="*/ 1034969 w 1108309"/>
                <a:gd name="connsiteY9" fmla="*/ 3831899 h 3924694"/>
                <a:gd name="connsiteX0" fmla="*/ 1034969 w 1063489"/>
                <a:gd name="connsiteY0" fmla="*/ 3831899 h 3924694"/>
                <a:gd name="connsiteX1" fmla="*/ 198262 w 1063489"/>
                <a:gd name="connsiteY1" fmla="*/ 3342394 h 3924694"/>
                <a:gd name="connsiteX2" fmla="*/ 52865 w 1063489"/>
                <a:gd name="connsiteY2" fmla="*/ 2152520 h 3924694"/>
                <a:gd name="connsiteX3" fmla="*/ 47631 w 1063489"/>
                <a:gd name="connsiteY3" fmla="*/ 1241307 h 3924694"/>
                <a:gd name="connsiteX4" fmla="*/ 192528 w 1063489"/>
                <a:gd name="connsiteY4" fmla="*/ 243560 h 3924694"/>
                <a:gd name="connsiteX5" fmla="*/ 1020287 w 1063489"/>
                <a:gd name="connsiteY5" fmla="*/ 124854 h 3924694"/>
                <a:gd name="connsiteX6" fmla="*/ 1003482 w 1063489"/>
                <a:gd name="connsiteY6" fmla="*/ 1967595 h 3924694"/>
                <a:gd name="connsiteX7" fmla="*/ 1050040 w 1063489"/>
                <a:gd name="connsiteY7" fmla="*/ 2585974 h 3924694"/>
                <a:gd name="connsiteX8" fmla="*/ 1060069 w 1063489"/>
                <a:gd name="connsiteY8" fmla="*/ 3416554 h 3924694"/>
                <a:gd name="connsiteX9" fmla="*/ 1034969 w 1063489"/>
                <a:gd name="connsiteY9" fmla="*/ 3831899 h 3924694"/>
                <a:gd name="connsiteX0" fmla="*/ 1095122 w 1108594"/>
                <a:gd name="connsiteY0" fmla="*/ 3892859 h 3977168"/>
                <a:gd name="connsiteX1" fmla="*/ 198262 w 1108594"/>
                <a:gd name="connsiteY1" fmla="*/ 3342394 h 3977168"/>
                <a:gd name="connsiteX2" fmla="*/ 52865 w 1108594"/>
                <a:gd name="connsiteY2" fmla="*/ 2152520 h 3977168"/>
                <a:gd name="connsiteX3" fmla="*/ 47631 w 1108594"/>
                <a:gd name="connsiteY3" fmla="*/ 1241307 h 3977168"/>
                <a:gd name="connsiteX4" fmla="*/ 192528 w 1108594"/>
                <a:gd name="connsiteY4" fmla="*/ 243560 h 3977168"/>
                <a:gd name="connsiteX5" fmla="*/ 1020287 w 1108594"/>
                <a:gd name="connsiteY5" fmla="*/ 124854 h 3977168"/>
                <a:gd name="connsiteX6" fmla="*/ 1003482 w 1108594"/>
                <a:gd name="connsiteY6" fmla="*/ 1967595 h 3977168"/>
                <a:gd name="connsiteX7" fmla="*/ 1050040 w 1108594"/>
                <a:gd name="connsiteY7" fmla="*/ 2585974 h 3977168"/>
                <a:gd name="connsiteX8" fmla="*/ 1060069 w 1108594"/>
                <a:gd name="connsiteY8" fmla="*/ 3416554 h 3977168"/>
                <a:gd name="connsiteX9" fmla="*/ 1095122 w 1108594"/>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03482 w 1095122"/>
                <a:gd name="connsiteY6" fmla="*/ 19675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38572 w 1095122"/>
                <a:gd name="connsiteY6" fmla="*/ 17770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225"/>
                <a:gd name="connsiteY0" fmla="*/ 3892859 h 3977168"/>
                <a:gd name="connsiteX1" fmla="*/ 198262 w 1095225"/>
                <a:gd name="connsiteY1" fmla="*/ 3342394 h 3977168"/>
                <a:gd name="connsiteX2" fmla="*/ 52865 w 1095225"/>
                <a:gd name="connsiteY2" fmla="*/ 2152520 h 3977168"/>
                <a:gd name="connsiteX3" fmla="*/ 47631 w 1095225"/>
                <a:gd name="connsiteY3" fmla="*/ 1241307 h 3977168"/>
                <a:gd name="connsiteX4" fmla="*/ 192528 w 1095225"/>
                <a:gd name="connsiteY4" fmla="*/ 243560 h 3977168"/>
                <a:gd name="connsiteX5" fmla="*/ 1020287 w 1095225"/>
                <a:gd name="connsiteY5" fmla="*/ 124854 h 3977168"/>
                <a:gd name="connsiteX6" fmla="*/ 1065078 w 1095225"/>
                <a:gd name="connsiteY6" fmla="*/ 764794 h 3977168"/>
                <a:gd name="connsiteX7" fmla="*/ 1038572 w 1095225"/>
                <a:gd name="connsiteY7" fmla="*/ 1777095 h 3977168"/>
                <a:gd name="connsiteX8" fmla="*/ 1050040 w 1095225"/>
                <a:gd name="connsiteY8" fmla="*/ 2585974 h 3977168"/>
                <a:gd name="connsiteX9" fmla="*/ 1060069 w 1095225"/>
                <a:gd name="connsiteY9" fmla="*/ 3416554 h 3977168"/>
                <a:gd name="connsiteX10" fmla="*/ 1095122 w 1095225"/>
                <a:gd name="connsiteY10"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65078 w 1095122"/>
                <a:gd name="connsiteY6" fmla="*/ 764794 h 3977168"/>
                <a:gd name="connsiteX7" fmla="*/ 1038572 w 1095122"/>
                <a:gd name="connsiteY7" fmla="*/ 1777095 h 3977168"/>
                <a:gd name="connsiteX8" fmla="*/ 1050040 w 1095122"/>
                <a:gd name="connsiteY8" fmla="*/ 2585974 h 3977168"/>
                <a:gd name="connsiteX9" fmla="*/ 1060069 w 1095122"/>
                <a:gd name="connsiteY9" fmla="*/ 3416554 h 3977168"/>
                <a:gd name="connsiteX10" fmla="*/ 1095122 w 1095122"/>
                <a:gd name="connsiteY10" fmla="*/ 3892859 h 3977168"/>
                <a:gd name="connsiteX0" fmla="*/ 1095122 w 1095122"/>
                <a:gd name="connsiteY0" fmla="*/ 3951183 h 4035492"/>
                <a:gd name="connsiteX1" fmla="*/ 198262 w 1095122"/>
                <a:gd name="connsiteY1" fmla="*/ 3400718 h 4035492"/>
                <a:gd name="connsiteX2" fmla="*/ 52865 w 1095122"/>
                <a:gd name="connsiteY2" fmla="*/ 2210844 h 4035492"/>
                <a:gd name="connsiteX3" fmla="*/ 47631 w 1095122"/>
                <a:gd name="connsiteY3" fmla="*/ 1299631 h 4035492"/>
                <a:gd name="connsiteX4" fmla="*/ 192528 w 1095122"/>
                <a:gd name="connsiteY4" fmla="*/ 301884 h 4035492"/>
                <a:gd name="connsiteX5" fmla="*/ 1040340 w 1095122"/>
                <a:gd name="connsiteY5" fmla="*/ 106978 h 4035492"/>
                <a:gd name="connsiteX6" fmla="*/ 1065078 w 1095122"/>
                <a:gd name="connsiteY6" fmla="*/ 823118 h 4035492"/>
                <a:gd name="connsiteX7" fmla="*/ 1038572 w 1095122"/>
                <a:gd name="connsiteY7" fmla="*/ 1835419 h 4035492"/>
                <a:gd name="connsiteX8" fmla="*/ 1050040 w 1095122"/>
                <a:gd name="connsiteY8" fmla="*/ 2644298 h 4035492"/>
                <a:gd name="connsiteX9" fmla="*/ 1060069 w 1095122"/>
                <a:gd name="connsiteY9" fmla="*/ 3474878 h 4035492"/>
                <a:gd name="connsiteX10" fmla="*/ 1095122 w 1095122"/>
                <a:gd name="connsiteY10" fmla="*/ 3951183 h 4035492"/>
                <a:gd name="connsiteX0" fmla="*/ 1095122 w 1095122"/>
                <a:gd name="connsiteY0" fmla="*/ 3899757 h 3984066"/>
                <a:gd name="connsiteX1" fmla="*/ 198262 w 1095122"/>
                <a:gd name="connsiteY1" fmla="*/ 3349292 h 3984066"/>
                <a:gd name="connsiteX2" fmla="*/ 52865 w 1095122"/>
                <a:gd name="connsiteY2" fmla="*/ 2159418 h 3984066"/>
                <a:gd name="connsiteX3" fmla="*/ 47631 w 1095122"/>
                <a:gd name="connsiteY3" fmla="*/ 1248205 h 3984066"/>
                <a:gd name="connsiteX4" fmla="*/ 192528 w 1095122"/>
                <a:gd name="connsiteY4" fmla="*/ 250458 h 3984066"/>
                <a:gd name="connsiteX5" fmla="*/ 1040340 w 1095122"/>
                <a:gd name="connsiteY5" fmla="*/ 55552 h 3984066"/>
                <a:gd name="connsiteX6" fmla="*/ 1065078 w 1095122"/>
                <a:gd name="connsiteY6" fmla="*/ 771692 h 3984066"/>
                <a:gd name="connsiteX7" fmla="*/ 1038572 w 1095122"/>
                <a:gd name="connsiteY7" fmla="*/ 1783993 h 3984066"/>
                <a:gd name="connsiteX8" fmla="*/ 1050040 w 1095122"/>
                <a:gd name="connsiteY8" fmla="*/ 2592872 h 3984066"/>
                <a:gd name="connsiteX9" fmla="*/ 1060069 w 1095122"/>
                <a:gd name="connsiteY9" fmla="*/ 3423452 h 3984066"/>
                <a:gd name="connsiteX10" fmla="*/ 1095122 w 1095122"/>
                <a:gd name="connsiteY10" fmla="*/ 3899757 h 3984066"/>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80699 w 1080699"/>
                <a:gd name="connsiteY0" fmla="*/ 3894275 h 3978584"/>
                <a:gd name="connsiteX1" fmla="*/ 183839 w 1080699"/>
                <a:gd name="connsiteY1" fmla="*/ 3343810 h 3978584"/>
                <a:gd name="connsiteX2" fmla="*/ 38442 w 1080699"/>
                <a:gd name="connsiteY2" fmla="*/ 2153936 h 3978584"/>
                <a:gd name="connsiteX3" fmla="*/ 88348 w 1080699"/>
                <a:gd name="connsiteY3" fmla="*/ 1269393 h 3978584"/>
                <a:gd name="connsiteX4" fmla="*/ 228234 w 1080699"/>
                <a:gd name="connsiteY4" fmla="*/ 279266 h 3978584"/>
                <a:gd name="connsiteX5" fmla="*/ 1025917 w 1080699"/>
                <a:gd name="connsiteY5" fmla="*/ 50070 h 3978584"/>
                <a:gd name="connsiteX6" fmla="*/ 1050655 w 1080699"/>
                <a:gd name="connsiteY6" fmla="*/ 766210 h 3978584"/>
                <a:gd name="connsiteX7" fmla="*/ 1024149 w 1080699"/>
                <a:gd name="connsiteY7" fmla="*/ 1778511 h 3978584"/>
                <a:gd name="connsiteX8" fmla="*/ 1035617 w 1080699"/>
                <a:gd name="connsiteY8" fmla="*/ 2587390 h 3978584"/>
                <a:gd name="connsiteX9" fmla="*/ 1045646 w 1080699"/>
                <a:gd name="connsiteY9" fmla="*/ 3417970 h 3978584"/>
                <a:gd name="connsiteX10" fmla="*/ 1080699 w 1080699"/>
                <a:gd name="connsiteY10" fmla="*/ 3894275 h 3978584"/>
                <a:gd name="connsiteX0" fmla="*/ 1080699 w 1080699"/>
                <a:gd name="connsiteY0" fmla="*/ 3944221 h 4028530"/>
                <a:gd name="connsiteX1" fmla="*/ 183839 w 1080699"/>
                <a:gd name="connsiteY1" fmla="*/ 3393756 h 4028530"/>
                <a:gd name="connsiteX2" fmla="*/ 38442 w 1080699"/>
                <a:gd name="connsiteY2" fmla="*/ 2203882 h 4028530"/>
                <a:gd name="connsiteX3" fmla="*/ 88348 w 1080699"/>
                <a:gd name="connsiteY3" fmla="*/ 1319339 h 4028530"/>
                <a:gd name="connsiteX4" fmla="*/ 228234 w 1080699"/>
                <a:gd name="connsiteY4" fmla="*/ 329212 h 4028530"/>
                <a:gd name="connsiteX5" fmla="*/ 1035942 w 1080699"/>
                <a:gd name="connsiteY5" fmla="*/ 42866 h 4028530"/>
                <a:gd name="connsiteX6" fmla="*/ 1050655 w 1080699"/>
                <a:gd name="connsiteY6" fmla="*/ 816156 h 4028530"/>
                <a:gd name="connsiteX7" fmla="*/ 1024149 w 1080699"/>
                <a:gd name="connsiteY7" fmla="*/ 1828457 h 4028530"/>
                <a:gd name="connsiteX8" fmla="*/ 1035617 w 1080699"/>
                <a:gd name="connsiteY8" fmla="*/ 2637336 h 4028530"/>
                <a:gd name="connsiteX9" fmla="*/ 1045646 w 1080699"/>
                <a:gd name="connsiteY9" fmla="*/ 3467916 h 4028530"/>
                <a:gd name="connsiteX10" fmla="*/ 1080699 w 1080699"/>
                <a:gd name="connsiteY10" fmla="*/ 3944221 h 4028530"/>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24149 w 1080699"/>
                <a:gd name="connsiteY7" fmla="*/ 1805911 h 4005984"/>
                <a:gd name="connsiteX8" fmla="*/ 1035617 w 1080699"/>
                <a:gd name="connsiteY8" fmla="*/ 2614790 h 4005984"/>
                <a:gd name="connsiteX9" fmla="*/ 1045646 w 1080699"/>
                <a:gd name="connsiteY9" fmla="*/ 3445370 h 4005984"/>
                <a:gd name="connsiteX10" fmla="*/ 1080699 w 1080699"/>
                <a:gd name="connsiteY10"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35617 w 1080699"/>
                <a:gd name="connsiteY9" fmla="*/ 2614790 h 4005984"/>
                <a:gd name="connsiteX10" fmla="*/ 1045646 w 1080699"/>
                <a:gd name="connsiteY10" fmla="*/ 3445370 h 4005984"/>
                <a:gd name="connsiteX11" fmla="*/ 1080699 w 1080699"/>
                <a:gd name="connsiteY11"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60679 w 1080699"/>
                <a:gd name="connsiteY9" fmla="*/ 2565260 h 4005984"/>
                <a:gd name="connsiteX10" fmla="*/ 1045646 w 1080699"/>
                <a:gd name="connsiteY10" fmla="*/ 3445370 h 4005984"/>
                <a:gd name="connsiteX11" fmla="*/ 1080699 w 1080699"/>
                <a:gd name="connsiteY11" fmla="*/ 3921675 h 400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0699" h="4005984">
                  <a:moveTo>
                    <a:pt x="1080699" y="3921675"/>
                  </a:moveTo>
                  <a:cubicBezTo>
                    <a:pt x="932653" y="4183566"/>
                    <a:pt x="232803" y="3789140"/>
                    <a:pt x="183839" y="3371210"/>
                  </a:cubicBezTo>
                  <a:cubicBezTo>
                    <a:pt x="-170674" y="2602565"/>
                    <a:pt x="109805" y="2520001"/>
                    <a:pt x="38442" y="2181336"/>
                  </a:cubicBezTo>
                  <a:cubicBezTo>
                    <a:pt x="-37622" y="1820360"/>
                    <a:pt x="116551" y="1609566"/>
                    <a:pt x="88348" y="1296793"/>
                  </a:cubicBezTo>
                  <a:cubicBezTo>
                    <a:pt x="59831" y="980538"/>
                    <a:pt x="-43562" y="565255"/>
                    <a:pt x="228234" y="306666"/>
                  </a:cubicBezTo>
                  <a:cubicBezTo>
                    <a:pt x="475560" y="135338"/>
                    <a:pt x="840924" y="-65008"/>
                    <a:pt x="1035942" y="20320"/>
                  </a:cubicBezTo>
                  <a:cubicBezTo>
                    <a:pt x="1039349" y="286897"/>
                    <a:pt x="1047608" y="518237"/>
                    <a:pt x="1050655" y="793610"/>
                  </a:cubicBezTo>
                  <a:cubicBezTo>
                    <a:pt x="1048094" y="1027267"/>
                    <a:pt x="1014970" y="1238303"/>
                    <a:pt x="1010552" y="1407020"/>
                  </a:cubicBezTo>
                  <a:cubicBezTo>
                    <a:pt x="1006134" y="1575737"/>
                    <a:pt x="1021642" y="1607156"/>
                    <a:pt x="1024149" y="1805911"/>
                  </a:cubicBezTo>
                  <a:cubicBezTo>
                    <a:pt x="1024095" y="2216098"/>
                    <a:pt x="1055431" y="2254543"/>
                    <a:pt x="1060679" y="2565260"/>
                  </a:cubicBezTo>
                  <a:cubicBezTo>
                    <a:pt x="1076792" y="2813103"/>
                    <a:pt x="1018086" y="3241526"/>
                    <a:pt x="1045646" y="3445370"/>
                  </a:cubicBezTo>
                  <a:cubicBezTo>
                    <a:pt x="1043134" y="3653024"/>
                    <a:pt x="1075636" y="3631775"/>
                    <a:pt x="1080699" y="3921675"/>
                  </a:cubicBezTo>
                  <a:close/>
                </a:path>
              </a:pathLst>
            </a:custGeom>
            <a:grpFill/>
            <a:ln>
              <a:no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5" name="Teardrop 4"/>
            <p:cNvSpPr/>
            <p:nvPr/>
          </p:nvSpPr>
          <p:spPr>
            <a:xfrm>
              <a:off x="4801706" y="261747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Teardrop 5"/>
            <p:cNvSpPr/>
            <p:nvPr/>
          </p:nvSpPr>
          <p:spPr>
            <a:xfrm>
              <a:off x="4218653" y="294955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Teardrop 6"/>
            <p:cNvSpPr/>
            <p:nvPr/>
          </p:nvSpPr>
          <p:spPr>
            <a:xfrm>
              <a:off x="6730426" y="305943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Teardrop 7"/>
            <p:cNvSpPr/>
            <p:nvPr/>
          </p:nvSpPr>
          <p:spPr>
            <a:xfrm>
              <a:off x="5445596" y="296799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Teardrop 8"/>
            <p:cNvSpPr/>
            <p:nvPr/>
          </p:nvSpPr>
          <p:spPr>
            <a:xfrm>
              <a:off x="5896406" y="2874584"/>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ardrop 9"/>
            <p:cNvSpPr/>
            <p:nvPr/>
          </p:nvSpPr>
          <p:spPr>
            <a:xfrm>
              <a:off x="5178896" y="274701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Teardrop 10"/>
            <p:cNvSpPr/>
            <p:nvPr/>
          </p:nvSpPr>
          <p:spPr>
            <a:xfrm>
              <a:off x="4682736" y="2989007"/>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Teardrop 11"/>
            <p:cNvSpPr/>
            <p:nvPr/>
          </p:nvSpPr>
          <p:spPr>
            <a:xfrm>
              <a:off x="6607646" y="256794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Teardrop 12"/>
            <p:cNvSpPr/>
            <p:nvPr/>
          </p:nvSpPr>
          <p:spPr>
            <a:xfrm>
              <a:off x="6977216" y="288798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Teardrop 13"/>
            <p:cNvSpPr/>
            <p:nvPr/>
          </p:nvSpPr>
          <p:spPr>
            <a:xfrm>
              <a:off x="6281707" y="291108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15" name="Rounded Rectangle 4"/>
          <p:cNvSpPr/>
          <p:nvPr/>
        </p:nvSpPr>
        <p:spPr>
          <a:xfrm>
            <a:off x="627376" y="1676103"/>
            <a:ext cx="4076136" cy="541464"/>
          </a:xfrm>
          <a:custGeom>
            <a:avLst/>
            <a:gdLst>
              <a:gd name="connsiteX0" fmla="*/ 0 w 4021393"/>
              <a:gd name="connsiteY0" fmla="*/ 104879 h 629264"/>
              <a:gd name="connsiteX1" fmla="*/ 104879 w 4021393"/>
              <a:gd name="connsiteY1" fmla="*/ 0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104879 h 629264"/>
              <a:gd name="connsiteX1" fmla="*/ 1383072 w 4021393"/>
              <a:gd name="connsiteY1" fmla="*/ 108155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3110269 w 4073831"/>
              <a:gd name="connsiteY5" fmla="*/ 539474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2176205 w 4073831"/>
              <a:gd name="connsiteY5" fmla="*/ 509977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0 w 4073831"/>
              <a:gd name="connsiteY7" fmla="*/ 444427 h 509977"/>
              <a:gd name="connsiteX8" fmla="*/ 0 w 4073831"/>
              <a:gd name="connsiteY8" fmla="*/ 24921 h 509977"/>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39329 w 4073831"/>
              <a:gd name="connsiteY7" fmla="*/ 355936 h 509977"/>
              <a:gd name="connsiteX8" fmla="*/ 0 w 4073831"/>
              <a:gd name="connsiteY8" fmla="*/ 24921 h 509977"/>
              <a:gd name="connsiteX0" fmla="*/ 23125 w 4096956"/>
              <a:gd name="connsiteY0" fmla="*/ 24921 h 509977"/>
              <a:gd name="connsiteX1" fmla="*/ 1406197 w 4096956"/>
              <a:gd name="connsiteY1" fmla="*/ 28197 h 509977"/>
              <a:gd name="connsiteX2" fmla="*/ 3261213 w 4096956"/>
              <a:gd name="connsiteY2" fmla="*/ 28197 h 509977"/>
              <a:gd name="connsiteX3" fmla="*/ 4044518 w 4096956"/>
              <a:gd name="connsiteY3" fmla="*/ 24921 h 509977"/>
              <a:gd name="connsiteX4" fmla="*/ 4044518 w 4096956"/>
              <a:gd name="connsiteY4" fmla="*/ 444427 h 509977"/>
              <a:gd name="connsiteX5" fmla="*/ 2199330 w 4096956"/>
              <a:gd name="connsiteY5" fmla="*/ 509977 h 509977"/>
              <a:gd name="connsiteX6" fmla="*/ 481965 w 4096956"/>
              <a:gd name="connsiteY6" fmla="*/ 490312 h 509977"/>
              <a:gd name="connsiteX7" fmla="*/ 62454 w 4096956"/>
              <a:gd name="connsiteY7" fmla="*/ 355936 h 509977"/>
              <a:gd name="connsiteX8" fmla="*/ 23125 w 4096956"/>
              <a:gd name="connsiteY8" fmla="*/ 24921 h 509977"/>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75382 h 511277"/>
              <a:gd name="connsiteX1" fmla="*/ 1385377 w 4076136"/>
              <a:gd name="connsiteY1" fmla="*/ 29497 h 511277"/>
              <a:gd name="connsiteX2" fmla="*/ 2312884 w 4076136"/>
              <a:gd name="connsiteY2" fmla="*/ 0 h 511277"/>
              <a:gd name="connsiteX3" fmla="*/ 3240393 w 4076136"/>
              <a:gd name="connsiteY3" fmla="*/ 29497 h 511277"/>
              <a:gd name="connsiteX4" fmla="*/ 4023698 w 4076136"/>
              <a:gd name="connsiteY4" fmla="*/ 26221 h 511277"/>
              <a:gd name="connsiteX5" fmla="*/ 4023698 w 4076136"/>
              <a:gd name="connsiteY5" fmla="*/ 445727 h 511277"/>
              <a:gd name="connsiteX6" fmla="*/ 2178510 w 4076136"/>
              <a:gd name="connsiteY6" fmla="*/ 511277 h 511277"/>
              <a:gd name="connsiteX7" fmla="*/ 461145 w 4076136"/>
              <a:gd name="connsiteY7" fmla="*/ 491612 h 511277"/>
              <a:gd name="connsiteX8" fmla="*/ 41634 w 4076136"/>
              <a:gd name="connsiteY8" fmla="*/ 357236 h 511277"/>
              <a:gd name="connsiteX9" fmla="*/ 90795 w 4076136"/>
              <a:gd name="connsiteY9" fmla="*/ 75382 h 511277"/>
              <a:gd name="connsiteX0" fmla="*/ 90795 w 4076136"/>
              <a:gd name="connsiteY0" fmla="*/ 75382 h 533399"/>
              <a:gd name="connsiteX1" fmla="*/ 1385377 w 4076136"/>
              <a:gd name="connsiteY1" fmla="*/ 29497 h 533399"/>
              <a:gd name="connsiteX2" fmla="*/ 2312884 w 4076136"/>
              <a:gd name="connsiteY2" fmla="*/ 0 h 533399"/>
              <a:gd name="connsiteX3" fmla="*/ 3240393 w 4076136"/>
              <a:gd name="connsiteY3" fmla="*/ 29497 h 533399"/>
              <a:gd name="connsiteX4" fmla="*/ 4023698 w 4076136"/>
              <a:gd name="connsiteY4" fmla="*/ 26221 h 533399"/>
              <a:gd name="connsiteX5" fmla="*/ 4023698 w 4076136"/>
              <a:gd name="connsiteY5" fmla="*/ 445727 h 533399"/>
              <a:gd name="connsiteX6" fmla="*/ 2942149 w 4076136"/>
              <a:gd name="connsiteY6" fmla="*/ 530942 h 533399"/>
              <a:gd name="connsiteX7" fmla="*/ 2178510 w 4076136"/>
              <a:gd name="connsiteY7" fmla="*/ 511277 h 533399"/>
              <a:gd name="connsiteX8" fmla="*/ 461145 w 4076136"/>
              <a:gd name="connsiteY8" fmla="*/ 491612 h 533399"/>
              <a:gd name="connsiteX9" fmla="*/ 41634 w 4076136"/>
              <a:gd name="connsiteY9" fmla="*/ 357236 h 533399"/>
              <a:gd name="connsiteX10" fmla="*/ 90795 w 4076136"/>
              <a:gd name="connsiteY10" fmla="*/ 75382 h 533399"/>
              <a:gd name="connsiteX0" fmla="*/ 90795 w 4076136"/>
              <a:gd name="connsiteY0" fmla="*/ 75382 h 541464"/>
              <a:gd name="connsiteX1" fmla="*/ 1385377 w 4076136"/>
              <a:gd name="connsiteY1" fmla="*/ 29497 h 541464"/>
              <a:gd name="connsiteX2" fmla="*/ 2312884 w 4076136"/>
              <a:gd name="connsiteY2" fmla="*/ 0 h 541464"/>
              <a:gd name="connsiteX3" fmla="*/ 3240393 w 4076136"/>
              <a:gd name="connsiteY3" fmla="*/ 29497 h 541464"/>
              <a:gd name="connsiteX4" fmla="*/ 4023698 w 4076136"/>
              <a:gd name="connsiteY4" fmla="*/ 26221 h 541464"/>
              <a:gd name="connsiteX5" fmla="*/ 4023698 w 4076136"/>
              <a:gd name="connsiteY5" fmla="*/ 445727 h 541464"/>
              <a:gd name="connsiteX6" fmla="*/ 2942149 w 4076136"/>
              <a:gd name="connsiteY6" fmla="*/ 530942 h 541464"/>
              <a:gd name="connsiteX7" fmla="*/ 1706562 w 4076136"/>
              <a:gd name="connsiteY7" fmla="*/ 540773 h 541464"/>
              <a:gd name="connsiteX8" fmla="*/ 461145 w 4076136"/>
              <a:gd name="connsiteY8" fmla="*/ 491612 h 541464"/>
              <a:gd name="connsiteX9" fmla="*/ 41634 w 4076136"/>
              <a:gd name="connsiteY9" fmla="*/ 357236 h 541464"/>
              <a:gd name="connsiteX10" fmla="*/ 90795 w 4076136"/>
              <a:gd name="connsiteY10" fmla="*/ 75382 h 54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76136" h="541464">
                <a:moveTo>
                  <a:pt x="90795" y="75382"/>
                </a:moveTo>
                <a:cubicBezTo>
                  <a:pt x="90795" y="17459"/>
                  <a:pt x="1327454" y="29497"/>
                  <a:pt x="1385377" y="29497"/>
                </a:cubicBezTo>
                <a:cubicBezTo>
                  <a:pt x="1704378" y="29497"/>
                  <a:pt x="1993883" y="0"/>
                  <a:pt x="2312884" y="0"/>
                </a:cubicBezTo>
                <a:lnTo>
                  <a:pt x="3240393" y="29497"/>
                </a:lnTo>
                <a:cubicBezTo>
                  <a:pt x="3298316" y="29497"/>
                  <a:pt x="3797556" y="-12038"/>
                  <a:pt x="4023698" y="26221"/>
                </a:cubicBezTo>
                <a:cubicBezTo>
                  <a:pt x="4023698" y="166056"/>
                  <a:pt x="4141685" y="178072"/>
                  <a:pt x="4023698" y="445727"/>
                </a:cubicBezTo>
                <a:cubicBezTo>
                  <a:pt x="3838524" y="524931"/>
                  <a:pt x="3249680" y="520017"/>
                  <a:pt x="2942149" y="530942"/>
                </a:cubicBezTo>
                <a:cubicBezTo>
                  <a:pt x="2634618" y="541867"/>
                  <a:pt x="2115146" y="542412"/>
                  <a:pt x="1706562" y="540773"/>
                </a:cubicBezTo>
                <a:lnTo>
                  <a:pt x="461145" y="491612"/>
                </a:lnTo>
                <a:cubicBezTo>
                  <a:pt x="403222" y="491612"/>
                  <a:pt x="-76353" y="533146"/>
                  <a:pt x="41634" y="357236"/>
                </a:cubicBezTo>
                <a:cubicBezTo>
                  <a:pt x="-79631" y="197737"/>
                  <a:pt x="103905" y="185720"/>
                  <a:pt x="90795" y="75382"/>
                </a:cubicBezTo>
                <a:close/>
              </a:path>
            </a:pathLst>
          </a:custGeom>
          <a:gradFill flip="none" rotWithShape="1">
            <a:gsLst>
              <a:gs pos="0">
                <a:schemeClr val="accent5">
                  <a:lumMod val="50000"/>
                </a:schemeClr>
              </a:gs>
              <a:gs pos="100000">
                <a:schemeClr val="accent5">
                  <a:lumMod val="50000"/>
                </a:schemeClr>
              </a:gs>
              <a:gs pos="26000">
                <a:schemeClr val="accent5">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1"/>
          <p:cNvSpPr/>
          <p:nvPr/>
        </p:nvSpPr>
        <p:spPr>
          <a:xfrm>
            <a:off x="4050051" y="4954221"/>
            <a:ext cx="3896760" cy="729847"/>
          </a:xfrm>
          <a:custGeom>
            <a:avLst/>
            <a:gdLst>
              <a:gd name="connsiteX0" fmla="*/ 0 w 3888419"/>
              <a:gd name="connsiteY0" fmla="*/ 118371 h 710214"/>
              <a:gd name="connsiteX1" fmla="*/ 118371 w 3888419"/>
              <a:gd name="connsiteY1" fmla="*/ 0 h 710214"/>
              <a:gd name="connsiteX2" fmla="*/ 3770048 w 3888419"/>
              <a:gd name="connsiteY2" fmla="*/ 0 h 710214"/>
              <a:gd name="connsiteX3" fmla="*/ 3888419 w 3888419"/>
              <a:gd name="connsiteY3" fmla="*/ 118371 h 710214"/>
              <a:gd name="connsiteX4" fmla="*/ 3888419 w 3888419"/>
              <a:gd name="connsiteY4" fmla="*/ 591843 h 710214"/>
              <a:gd name="connsiteX5" fmla="*/ 3770048 w 3888419"/>
              <a:gd name="connsiteY5" fmla="*/ 710214 h 710214"/>
              <a:gd name="connsiteX6" fmla="*/ 118371 w 3888419"/>
              <a:gd name="connsiteY6" fmla="*/ 710214 h 710214"/>
              <a:gd name="connsiteX7" fmla="*/ 0 w 3888419"/>
              <a:gd name="connsiteY7" fmla="*/ 591843 h 710214"/>
              <a:gd name="connsiteX8" fmla="*/ 0 w 3888419"/>
              <a:gd name="connsiteY8"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118371 w 3888419"/>
              <a:gd name="connsiteY7" fmla="*/ 710214 h 710214"/>
              <a:gd name="connsiteX8" fmla="*/ 0 w 3888419"/>
              <a:gd name="connsiteY8" fmla="*/ 591843 h 710214"/>
              <a:gd name="connsiteX9" fmla="*/ 0 w 3888419"/>
              <a:gd name="connsiteY9"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0 w 3888419"/>
              <a:gd name="connsiteY9" fmla="*/ 591843 h 710214"/>
              <a:gd name="connsiteX10" fmla="*/ 0 w 3888419"/>
              <a:gd name="connsiteY10" fmla="*/ 118371 h 710214"/>
              <a:gd name="connsiteX0" fmla="*/ 0 w 3888419"/>
              <a:gd name="connsiteY0" fmla="*/ 118371 h 710214"/>
              <a:gd name="connsiteX1" fmla="*/ 118371 w 3888419"/>
              <a:gd name="connsiteY1" fmla="*/ 0 h 710214"/>
              <a:gd name="connsiteX2" fmla="*/ 1651247 w 3888419"/>
              <a:gd name="connsiteY2" fmla="*/ 17756 h 710214"/>
              <a:gd name="connsiteX3" fmla="*/ 3770048 w 3888419"/>
              <a:gd name="connsiteY3" fmla="*/ 0 h 710214"/>
              <a:gd name="connsiteX4" fmla="*/ 3888419 w 3888419"/>
              <a:gd name="connsiteY4" fmla="*/ 118371 h 710214"/>
              <a:gd name="connsiteX5" fmla="*/ 3888419 w 3888419"/>
              <a:gd name="connsiteY5" fmla="*/ 591843 h 710214"/>
              <a:gd name="connsiteX6" fmla="*/ 3770048 w 3888419"/>
              <a:gd name="connsiteY6" fmla="*/ 710214 h 710214"/>
              <a:gd name="connsiteX7" fmla="*/ 2414727 w 3888419"/>
              <a:gd name="connsiteY7" fmla="*/ 674704 h 710214"/>
              <a:gd name="connsiteX8" fmla="*/ 118371 w 3888419"/>
              <a:gd name="connsiteY8" fmla="*/ 710214 h 710214"/>
              <a:gd name="connsiteX9" fmla="*/ 35511 w 3888419"/>
              <a:gd name="connsiteY9" fmla="*/ 361023 h 710214"/>
              <a:gd name="connsiteX10" fmla="*/ 0 w 3888419"/>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70048 w 3915052"/>
              <a:gd name="connsiteY3" fmla="*/ 0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18371 h 710214"/>
              <a:gd name="connsiteX1" fmla="*/ 118371 w 3915052"/>
              <a:gd name="connsiteY1" fmla="*/ 0 h 710214"/>
              <a:gd name="connsiteX2" fmla="*/ 1651247 w 3915052"/>
              <a:gd name="connsiteY2" fmla="*/ 17756 h 710214"/>
              <a:gd name="connsiteX3" fmla="*/ 3752293 w 3915052"/>
              <a:gd name="connsiteY3" fmla="*/ 8877 h 710214"/>
              <a:gd name="connsiteX4" fmla="*/ 3915052 w 3915052"/>
              <a:gd name="connsiteY4" fmla="*/ 366946 h 710214"/>
              <a:gd name="connsiteX5" fmla="*/ 3888419 w 3915052"/>
              <a:gd name="connsiteY5" fmla="*/ 591843 h 710214"/>
              <a:gd name="connsiteX6" fmla="*/ 3770048 w 3915052"/>
              <a:gd name="connsiteY6" fmla="*/ 710214 h 710214"/>
              <a:gd name="connsiteX7" fmla="*/ 2414727 w 3915052"/>
              <a:gd name="connsiteY7" fmla="*/ 674704 h 710214"/>
              <a:gd name="connsiteX8" fmla="*/ 118371 w 3915052"/>
              <a:gd name="connsiteY8" fmla="*/ 710214 h 710214"/>
              <a:gd name="connsiteX9" fmla="*/ 35511 w 3915052"/>
              <a:gd name="connsiteY9" fmla="*/ 361023 h 710214"/>
              <a:gd name="connsiteX10" fmla="*/ 0 w 3915052"/>
              <a:gd name="connsiteY10" fmla="*/ 118371 h 710214"/>
              <a:gd name="connsiteX0" fmla="*/ 0 w 3915052"/>
              <a:gd name="connsiteY0" fmla="*/ 109494 h 701337"/>
              <a:gd name="connsiteX1" fmla="*/ 1032771 w 3915052"/>
              <a:gd name="connsiteY1" fmla="*/ 35511 h 701337"/>
              <a:gd name="connsiteX2" fmla="*/ 1651247 w 3915052"/>
              <a:gd name="connsiteY2" fmla="*/ 8879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15052"/>
              <a:gd name="connsiteY0" fmla="*/ 109494 h 701337"/>
              <a:gd name="connsiteX1" fmla="*/ 1032771 w 3915052"/>
              <a:gd name="connsiteY1" fmla="*/ 35511 h 701337"/>
              <a:gd name="connsiteX2" fmla="*/ 2574524 w 3915052"/>
              <a:gd name="connsiteY2" fmla="*/ 53267 h 701337"/>
              <a:gd name="connsiteX3" fmla="*/ 3752293 w 3915052"/>
              <a:gd name="connsiteY3" fmla="*/ 0 h 701337"/>
              <a:gd name="connsiteX4" fmla="*/ 3915052 w 3915052"/>
              <a:gd name="connsiteY4" fmla="*/ 358069 h 701337"/>
              <a:gd name="connsiteX5" fmla="*/ 3888419 w 3915052"/>
              <a:gd name="connsiteY5" fmla="*/ 582966 h 701337"/>
              <a:gd name="connsiteX6" fmla="*/ 3770048 w 3915052"/>
              <a:gd name="connsiteY6" fmla="*/ 701337 h 701337"/>
              <a:gd name="connsiteX7" fmla="*/ 2414727 w 3915052"/>
              <a:gd name="connsiteY7" fmla="*/ 665827 h 701337"/>
              <a:gd name="connsiteX8" fmla="*/ 118371 w 3915052"/>
              <a:gd name="connsiteY8" fmla="*/ 701337 h 701337"/>
              <a:gd name="connsiteX9" fmla="*/ 35511 w 3915052"/>
              <a:gd name="connsiteY9" fmla="*/ 352146 h 701337"/>
              <a:gd name="connsiteX10" fmla="*/ 0 w 3915052"/>
              <a:gd name="connsiteY10" fmla="*/ 109494 h 701337"/>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127249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0"/>
              <a:gd name="connsiteX1" fmla="*/ 1041649 w 3923930"/>
              <a:gd name="connsiteY1" fmla="*/ 40454 h 706280"/>
              <a:gd name="connsiteX2" fmla="*/ 2583402 w 3923930"/>
              <a:gd name="connsiteY2" fmla="*/ 58210 h 706280"/>
              <a:gd name="connsiteX3" fmla="*/ 3761171 w 3923930"/>
              <a:gd name="connsiteY3" fmla="*/ 4943 h 706280"/>
              <a:gd name="connsiteX4" fmla="*/ 3923930 w 3923930"/>
              <a:gd name="connsiteY4" fmla="*/ 363012 h 706280"/>
              <a:gd name="connsiteX5" fmla="*/ 3897297 w 3923930"/>
              <a:gd name="connsiteY5" fmla="*/ 587909 h 706280"/>
              <a:gd name="connsiteX6" fmla="*/ 3778926 w 3923930"/>
              <a:gd name="connsiteY6" fmla="*/ 706280 h 706280"/>
              <a:gd name="connsiteX7" fmla="*/ 2423605 w 3923930"/>
              <a:gd name="connsiteY7" fmla="*/ 670770 h 706280"/>
              <a:gd name="connsiteX8" fmla="*/ 73983 w 3923930"/>
              <a:gd name="connsiteY8" fmla="*/ 706280 h 706280"/>
              <a:gd name="connsiteX9" fmla="*/ 44389 w 3923930"/>
              <a:gd name="connsiteY9" fmla="*/ 357089 h 706280"/>
              <a:gd name="connsiteX10" fmla="*/ 0 w 3923930"/>
              <a:gd name="connsiteY10" fmla="*/ 25660 h 706280"/>
              <a:gd name="connsiteX0" fmla="*/ 0 w 3923930"/>
              <a:gd name="connsiteY0" fmla="*/ 25660 h 706281"/>
              <a:gd name="connsiteX1" fmla="*/ 1041649 w 3923930"/>
              <a:gd name="connsiteY1" fmla="*/ 40454 h 706281"/>
              <a:gd name="connsiteX2" fmla="*/ 2583402 w 3923930"/>
              <a:gd name="connsiteY2" fmla="*/ 58210 h 706281"/>
              <a:gd name="connsiteX3" fmla="*/ 3761171 w 3923930"/>
              <a:gd name="connsiteY3" fmla="*/ 4943 h 706281"/>
              <a:gd name="connsiteX4" fmla="*/ 3923930 w 3923930"/>
              <a:gd name="connsiteY4" fmla="*/ 363012 h 706281"/>
              <a:gd name="connsiteX5" fmla="*/ 3897297 w 3923930"/>
              <a:gd name="connsiteY5" fmla="*/ 587909 h 706281"/>
              <a:gd name="connsiteX6" fmla="*/ 3778926 w 3923930"/>
              <a:gd name="connsiteY6" fmla="*/ 706280 h 706281"/>
              <a:gd name="connsiteX7" fmla="*/ 2423605 w 3923930"/>
              <a:gd name="connsiteY7" fmla="*/ 706281 h 706281"/>
              <a:gd name="connsiteX8" fmla="*/ 73983 w 3923930"/>
              <a:gd name="connsiteY8" fmla="*/ 706280 h 706281"/>
              <a:gd name="connsiteX9" fmla="*/ 44389 w 3923930"/>
              <a:gd name="connsiteY9" fmla="*/ 357089 h 706281"/>
              <a:gd name="connsiteX10" fmla="*/ 0 w 3923930"/>
              <a:gd name="connsiteY10" fmla="*/ 25660 h 706281"/>
              <a:gd name="connsiteX0" fmla="*/ 0 w 3897297"/>
              <a:gd name="connsiteY0" fmla="*/ 25660 h 706281"/>
              <a:gd name="connsiteX1" fmla="*/ 1041649 w 3897297"/>
              <a:gd name="connsiteY1" fmla="*/ 40454 h 706281"/>
              <a:gd name="connsiteX2" fmla="*/ 2583402 w 3897297"/>
              <a:gd name="connsiteY2" fmla="*/ 58210 h 706281"/>
              <a:gd name="connsiteX3" fmla="*/ 3761171 w 3897297"/>
              <a:gd name="connsiteY3" fmla="*/ 4943 h 706281"/>
              <a:gd name="connsiteX4" fmla="*/ 3826275 w 3897297"/>
              <a:gd name="connsiteY4" fmla="*/ 78927 h 706281"/>
              <a:gd name="connsiteX5" fmla="*/ 3897297 w 3897297"/>
              <a:gd name="connsiteY5" fmla="*/ 587909 h 706281"/>
              <a:gd name="connsiteX6" fmla="*/ 3778926 w 3897297"/>
              <a:gd name="connsiteY6" fmla="*/ 706280 h 706281"/>
              <a:gd name="connsiteX7" fmla="*/ 2423605 w 3897297"/>
              <a:gd name="connsiteY7" fmla="*/ 706281 h 706281"/>
              <a:gd name="connsiteX8" fmla="*/ 73983 w 3897297"/>
              <a:gd name="connsiteY8" fmla="*/ 706280 h 706281"/>
              <a:gd name="connsiteX9" fmla="*/ 44389 w 3897297"/>
              <a:gd name="connsiteY9" fmla="*/ 357089 h 706281"/>
              <a:gd name="connsiteX10" fmla="*/ 0 w 3897297"/>
              <a:gd name="connsiteY10" fmla="*/ 25660 h 706281"/>
              <a:gd name="connsiteX0" fmla="*/ 0 w 3870664"/>
              <a:gd name="connsiteY0" fmla="*/ 25660 h 721167"/>
              <a:gd name="connsiteX1" fmla="*/ 1041649 w 3870664"/>
              <a:gd name="connsiteY1" fmla="*/ 40454 h 721167"/>
              <a:gd name="connsiteX2" fmla="*/ 2583402 w 3870664"/>
              <a:gd name="connsiteY2" fmla="*/ 58210 h 721167"/>
              <a:gd name="connsiteX3" fmla="*/ 3761171 w 3870664"/>
              <a:gd name="connsiteY3" fmla="*/ 4943 h 721167"/>
              <a:gd name="connsiteX4" fmla="*/ 3826275 w 3870664"/>
              <a:gd name="connsiteY4" fmla="*/ 78927 h 721167"/>
              <a:gd name="connsiteX5" fmla="*/ 3870664 w 3870664"/>
              <a:gd name="connsiteY5" fmla="*/ 685564 h 721167"/>
              <a:gd name="connsiteX6" fmla="*/ 3778926 w 3870664"/>
              <a:gd name="connsiteY6" fmla="*/ 706280 h 721167"/>
              <a:gd name="connsiteX7" fmla="*/ 2423605 w 3870664"/>
              <a:gd name="connsiteY7" fmla="*/ 706281 h 721167"/>
              <a:gd name="connsiteX8" fmla="*/ 73983 w 3870664"/>
              <a:gd name="connsiteY8" fmla="*/ 706280 h 721167"/>
              <a:gd name="connsiteX9" fmla="*/ 44389 w 3870664"/>
              <a:gd name="connsiteY9" fmla="*/ 357089 h 721167"/>
              <a:gd name="connsiteX10" fmla="*/ 0 w 3870664"/>
              <a:gd name="connsiteY10" fmla="*/ 25660 h 721167"/>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2423605 w 3870664"/>
              <a:gd name="connsiteY7" fmla="*/ 706281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73983 w 3870664"/>
              <a:gd name="connsiteY8" fmla="*/ 706280 h 715406"/>
              <a:gd name="connsiteX9" fmla="*/ 44389 w 3870664"/>
              <a:gd name="connsiteY9" fmla="*/ 357089 h 715406"/>
              <a:gd name="connsiteX10" fmla="*/ 0 w 3870664"/>
              <a:gd name="connsiteY10" fmla="*/ 25660 h 715406"/>
              <a:gd name="connsiteX0" fmla="*/ 0 w 3870664"/>
              <a:gd name="connsiteY0" fmla="*/ 25660 h 715406"/>
              <a:gd name="connsiteX1" fmla="*/ 1041649 w 3870664"/>
              <a:gd name="connsiteY1" fmla="*/ 40454 h 715406"/>
              <a:gd name="connsiteX2" fmla="*/ 2583402 w 3870664"/>
              <a:gd name="connsiteY2" fmla="*/ 58210 h 715406"/>
              <a:gd name="connsiteX3" fmla="*/ 3761171 w 3870664"/>
              <a:gd name="connsiteY3" fmla="*/ 4943 h 715406"/>
              <a:gd name="connsiteX4" fmla="*/ 3826275 w 3870664"/>
              <a:gd name="connsiteY4" fmla="*/ 78927 h 715406"/>
              <a:gd name="connsiteX5" fmla="*/ 3870664 w 3870664"/>
              <a:gd name="connsiteY5" fmla="*/ 685564 h 715406"/>
              <a:gd name="connsiteX6" fmla="*/ 2766872 w 3870664"/>
              <a:gd name="connsiteY6" fmla="*/ 688524 h 715406"/>
              <a:gd name="connsiteX7" fmla="*/ 958789 w 3870664"/>
              <a:gd name="connsiteY7" fmla="*/ 688526 h 715406"/>
              <a:gd name="connsiteX8" fmla="*/ 162760 w 3870664"/>
              <a:gd name="connsiteY8" fmla="*/ 697403 h 715406"/>
              <a:gd name="connsiteX9" fmla="*/ 44389 w 3870664"/>
              <a:gd name="connsiteY9" fmla="*/ 357089 h 715406"/>
              <a:gd name="connsiteX10" fmla="*/ 0 w 3870664"/>
              <a:gd name="connsiteY10" fmla="*/ 25660 h 715406"/>
              <a:gd name="connsiteX0" fmla="*/ 26632 w 3826275"/>
              <a:gd name="connsiteY0" fmla="*/ 38472 h 710463"/>
              <a:gd name="connsiteX1" fmla="*/ 997260 w 3826275"/>
              <a:gd name="connsiteY1" fmla="*/ 35511 h 710463"/>
              <a:gd name="connsiteX2" fmla="*/ 2539013 w 3826275"/>
              <a:gd name="connsiteY2" fmla="*/ 53267 h 710463"/>
              <a:gd name="connsiteX3" fmla="*/ 3716782 w 3826275"/>
              <a:gd name="connsiteY3" fmla="*/ 0 h 710463"/>
              <a:gd name="connsiteX4" fmla="*/ 3781886 w 3826275"/>
              <a:gd name="connsiteY4" fmla="*/ 73984 h 710463"/>
              <a:gd name="connsiteX5" fmla="*/ 3826275 w 3826275"/>
              <a:gd name="connsiteY5" fmla="*/ 680621 h 710463"/>
              <a:gd name="connsiteX6" fmla="*/ 2722483 w 3826275"/>
              <a:gd name="connsiteY6" fmla="*/ 683581 h 710463"/>
              <a:gd name="connsiteX7" fmla="*/ 914400 w 3826275"/>
              <a:gd name="connsiteY7" fmla="*/ 683583 h 710463"/>
              <a:gd name="connsiteX8" fmla="*/ 118371 w 3826275"/>
              <a:gd name="connsiteY8" fmla="*/ 692460 h 710463"/>
              <a:gd name="connsiteX9" fmla="*/ 0 w 3826275"/>
              <a:gd name="connsiteY9" fmla="*/ 352146 h 710463"/>
              <a:gd name="connsiteX10" fmla="*/ 26632 w 3826275"/>
              <a:gd name="connsiteY10" fmla="*/ 38472 h 710463"/>
              <a:gd name="connsiteX0" fmla="*/ 26632 w 3826275"/>
              <a:gd name="connsiteY0" fmla="*/ 29844 h 701835"/>
              <a:gd name="connsiteX1" fmla="*/ 997260 w 3826275"/>
              <a:gd name="connsiteY1" fmla="*/ 26883 h 701835"/>
              <a:gd name="connsiteX2" fmla="*/ 2539013 w 3826275"/>
              <a:gd name="connsiteY2" fmla="*/ 44639 h 701835"/>
              <a:gd name="connsiteX3" fmla="*/ 3569298 w 3826275"/>
              <a:gd name="connsiteY3" fmla="*/ 1204 h 701835"/>
              <a:gd name="connsiteX4" fmla="*/ 3781886 w 3826275"/>
              <a:gd name="connsiteY4" fmla="*/ 65356 h 701835"/>
              <a:gd name="connsiteX5" fmla="*/ 3826275 w 3826275"/>
              <a:gd name="connsiteY5" fmla="*/ 671993 h 701835"/>
              <a:gd name="connsiteX6" fmla="*/ 2722483 w 3826275"/>
              <a:gd name="connsiteY6" fmla="*/ 674953 h 701835"/>
              <a:gd name="connsiteX7" fmla="*/ 914400 w 3826275"/>
              <a:gd name="connsiteY7" fmla="*/ 674955 h 701835"/>
              <a:gd name="connsiteX8" fmla="*/ 118371 w 3826275"/>
              <a:gd name="connsiteY8" fmla="*/ 683832 h 701835"/>
              <a:gd name="connsiteX9" fmla="*/ 0 w 3826275"/>
              <a:gd name="connsiteY9" fmla="*/ 343518 h 701835"/>
              <a:gd name="connsiteX10" fmla="*/ 26632 w 3826275"/>
              <a:gd name="connsiteY10" fmla="*/ 29844 h 701835"/>
              <a:gd name="connsiteX0" fmla="*/ 26632 w 3831047"/>
              <a:gd name="connsiteY0" fmla="*/ 29844 h 701835"/>
              <a:gd name="connsiteX1" fmla="*/ 997260 w 3831047"/>
              <a:gd name="connsiteY1" fmla="*/ 26883 h 701835"/>
              <a:gd name="connsiteX2" fmla="*/ 2539013 w 3831047"/>
              <a:gd name="connsiteY2" fmla="*/ 44639 h 701835"/>
              <a:gd name="connsiteX3" fmla="*/ 3569298 w 3831047"/>
              <a:gd name="connsiteY3" fmla="*/ 1204 h 701835"/>
              <a:gd name="connsiteX4" fmla="*/ 3831047 w 3831047"/>
              <a:gd name="connsiteY4" fmla="*/ 85021 h 701835"/>
              <a:gd name="connsiteX5" fmla="*/ 3826275 w 3831047"/>
              <a:gd name="connsiteY5" fmla="*/ 671993 h 701835"/>
              <a:gd name="connsiteX6" fmla="*/ 2722483 w 3831047"/>
              <a:gd name="connsiteY6" fmla="*/ 674953 h 701835"/>
              <a:gd name="connsiteX7" fmla="*/ 914400 w 3831047"/>
              <a:gd name="connsiteY7" fmla="*/ 674955 h 701835"/>
              <a:gd name="connsiteX8" fmla="*/ 118371 w 3831047"/>
              <a:gd name="connsiteY8" fmla="*/ 683832 h 701835"/>
              <a:gd name="connsiteX9" fmla="*/ 0 w 3831047"/>
              <a:gd name="connsiteY9" fmla="*/ 343518 h 701835"/>
              <a:gd name="connsiteX10" fmla="*/ 26632 w 3831047"/>
              <a:gd name="connsiteY10" fmla="*/ 29844 h 701835"/>
              <a:gd name="connsiteX0" fmla="*/ 26632 w 3831047"/>
              <a:gd name="connsiteY0" fmla="*/ 50588 h 722579"/>
              <a:gd name="connsiteX1" fmla="*/ 829620 w 3831047"/>
              <a:gd name="connsiteY1" fmla="*/ 1907 h 722579"/>
              <a:gd name="connsiteX2" fmla="*/ 2539013 w 3831047"/>
              <a:gd name="connsiteY2" fmla="*/ 6538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2649503 w 3831047"/>
              <a:gd name="connsiteY2" fmla="*/ 12043 h 722579"/>
              <a:gd name="connsiteX3" fmla="*/ 3569298 w 3831047"/>
              <a:gd name="connsiteY3" fmla="*/ 21948 h 722579"/>
              <a:gd name="connsiteX4" fmla="*/ 3831047 w 3831047"/>
              <a:gd name="connsiteY4" fmla="*/ 105765 h 722579"/>
              <a:gd name="connsiteX5" fmla="*/ 3826275 w 3831047"/>
              <a:gd name="connsiteY5" fmla="*/ 692737 h 722579"/>
              <a:gd name="connsiteX6" fmla="*/ 2722483 w 3831047"/>
              <a:gd name="connsiteY6" fmla="*/ 695697 h 722579"/>
              <a:gd name="connsiteX7" fmla="*/ 914400 w 3831047"/>
              <a:gd name="connsiteY7" fmla="*/ 695699 h 722579"/>
              <a:gd name="connsiteX8" fmla="*/ 118371 w 3831047"/>
              <a:gd name="connsiteY8" fmla="*/ 704576 h 722579"/>
              <a:gd name="connsiteX9" fmla="*/ 0 w 3831047"/>
              <a:gd name="connsiteY9" fmla="*/ 364262 h 722579"/>
              <a:gd name="connsiteX10" fmla="*/ 26632 w 3831047"/>
              <a:gd name="connsiteY10" fmla="*/ 50588 h 722579"/>
              <a:gd name="connsiteX0" fmla="*/ 26632 w 3831047"/>
              <a:gd name="connsiteY0" fmla="*/ 50588 h 722579"/>
              <a:gd name="connsiteX1" fmla="*/ 829620 w 3831047"/>
              <a:gd name="connsiteY1" fmla="*/ 1907 h 722579"/>
              <a:gd name="connsiteX2" fmla="*/ 1590741 w 3831047"/>
              <a:gd name="connsiteY2" fmla="*/ 25360 h 722579"/>
              <a:gd name="connsiteX3" fmla="*/ 2649503 w 3831047"/>
              <a:gd name="connsiteY3" fmla="*/ 12043 h 722579"/>
              <a:gd name="connsiteX4" fmla="*/ 3569298 w 3831047"/>
              <a:gd name="connsiteY4" fmla="*/ 21948 h 722579"/>
              <a:gd name="connsiteX5" fmla="*/ 3831047 w 3831047"/>
              <a:gd name="connsiteY5" fmla="*/ 105765 h 722579"/>
              <a:gd name="connsiteX6" fmla="*/ 3826275 w 3831047"/>
              <a:gd name="connsiteY6" fmla="*/ 692737 h 722579"/>
              <a:gd name="connsiteX7" fmla="*/ 2722483 w 3831047"/>
              <a:gd name="connsiteY7" fmla="*/ 695697 h 722579"/>
              <a:gd name="connsiteX8" fmla="*/ 914400 w 3831047"/>
              <a:gd name="connsiteY8" fmla="*/ 695699 h 722579"/>
              <a:gd name="connsiteX9" fmla="*/ 118371 w 3831047"/>
              <a:gd name="connsiteY9" fmla="*/ 704576 h 722579"/>
              <a:gd name="connsiteX10" fmla="*/ 0 w 3831047"/>
              <a:gd name="connsiteY10" fmla="*/ 364262 h 722579"/>
              <a:gd name="connsiteX11" fmla="*/ 26632 w 3831047"/>
              <a:gd name="connsiteY11" fmla="*/ 50588 h 722579"/>
              <a:gd name="connsiteX0" fmla="*/ 26632 w 3831047"/>
              <a:gd name="connsiteY0" fmla="*/ 51500 h 723491"/>
              <a:gd name="connsiteX1" fmla="*/ 829620 w 3831047"/>
              <a:gd name="connsiteY1" fmla="*/ 2819 h 723491"/>
              <a:gd name="connsiteX2" fmla="*/ 1590741 w 3831047"/>
              <a:gd name="connsiteY2" fmla="*/ 26272 h 723491"/>
              <a:gd name="connsiteX3" fmla="*/ 2649503 w 3831047"/>
              <a:gd name="connsiteY3" fmla="*/ 12955 h 723491"/>
              <a:gd name="connsiteX4" fmla="*/ 3489288 w 3831047"/>
              <a:gd name="connsiteY4" fmla="*/ 0 h 723491"/>
              <a:gd name="connsiteX5" fmla="*/ 3831047 w 3831047"/>
              <a:gd name="connsiteY5" fmla="*/ 106677 h 723491"/>
              <a:gd name="connsiteX6" fmla="*/ 3826275 w 3831047"/>
              <a:gd name="connsiteY6" fmla="*/ 693649 h 723491"/>
              <a:gd name="connsiteX7" fmla="*/ 2722483 w 3831047"/>
              <a:gd name="connsiteY7" fmla="*/ 696609 h 723491"/>
              <a:gd name="connsiteX8" fmla="*/ 914400 w 3831047"/>
              <a:gd name="connsiteY8" fmla="*/ 696611 h 723491"/>
              <a:gd name="connsiteX9" fmla="*/ 118371 w 3831047"/>
              <a:gd name="connsiteY9" fmla="*/ 705488 h 723491"/>
              <a:gd name="connsiteX10" fmla="*/ 0 w 3831047"/>
              <a:gd name="connsiteY10" fmla="*/ 365174 h 723491"/>
              <a:gd name="connsiteX11" fmla="*/ 26632 w 3831047"/>
              <a:gd name="connsiteY11" fmla="*/ 51500 h 723491"/>
              <a:gd name="connsiteX0" fmla="*/ 26632 w 3831047"/>
              <a:gd name="connsiteY0" fmla="*/ 60804 h 732795"/>
              <a:gd name="connsiteX1" fmla="*/ 829620 w 3831047"/>
              <a:gd name="connsiteY1" fmla="*/ 12123 h 732795"/>
              <a:gd name="connsiteX2" fmla="*/ 1590741 w 3831047"/>
              <a:gd name="connsiteY2" fmla="*/ 35576 h 732795"/>
              <a:gd name="connsiteX3" fmla="*/ 2649503 w 3831047"/>
              <a:gd name="connsiteY3" fmla="*/ 22259 h 732795"/>
              <a:gd name="connsiteX4" fmla="*/ 3489288 w 3831047"/>
              <a:gd name="connsiteY4" fmla="*/ 9304 h 732795"/>
              <a:gd name="connsiteX5" fmla="*/ 3831047 w 3831047"/>
              <a:gd name="connsiteY5" fmla="*/ 39781 h 732795"/>
              <a:gd name="connsiteX6" fmla="*/ 3826275 w 3831047"/>
              <a:gd name="connsiteY6" fmla="*/ 702953 h 732795"/>
              <a:gd name="connsiteX7" fmla="*/ 2722483 w 3831047"/>
              <a:gd name="connsiteY7" fmla="*/ 705913 h 732795"/>
              <a:gd name="connsiteX8" fmla="*/ 914400 w 3831047"/>
              <a:gd name="connsiteY8" fmla="*/ 705915 h 732795"/>
              <a:gd name="connsiteX9" fmla="*/ 118371 w 3831047"/>
              <a:gd name="connsiteY9" fmla="*/ 714792 h 732795"/>
              <a:gd name="connsiteX10" fmla="*/ 0 w 3831047"/>
              <a:gd name="connsiteY10" fmla="*/ 374478 h 732795"/>
              <a:gd name="connsiteX11" fmla="*/ 26632 w 3831047"/>
              <a:gd name="connsiteY11" fmla="*/ 60804 h 732795"/>
              <a:gd name="connsiteX0" fmla="*/ 26632 w 3914565"/>
              <a:gd name="connsiteY0" fmla="*/ 60804 h 732795"/>
              <a:gd name="connsiteX1" fmla="*/ 829620 w 3914565"/>
              <a:gd name="connsiteY1" fmla="*/ 12123 h 732795"/>
              <a:gd name="connsiteX2" fmla="*/ 1590741 w 3914565"/>
              <a:gd name="connsiteY2" fmla="*/ 35576 h 732795"/>
              <a:gd name="connsiteX3" fmla="*/ 2649503 w 3914565"/>
              <a:gd name="connsiteY3" fmla="*/ 22259 h 732795"/>
              <a:gd name="connsiteX4" fmla="*/ 3489288 w 3914565"/>
              <a:gd name="connsiteY4" fmla="*/ 9304 h 732795"/>
              <a:gd name="connsiteX5" fmla="*/ 3831047 w 3914565"/>
              <a:gd name="connsiteY5" fmla="*/ 39781 h 732795"/>
              <a:gd name="connsiteX6" fmla="*/ 3850071 w 3914565"/>
              <a:gd name="connsiteY6" fmla="*/ 401336 h 732795"/>
              <a:gd name="connsiteX7" fmla="*/ 3826275 w 3914565"/>
              <a:gd name="connsiteY7" fmla="*/ 702953 h 732795"/>
              <a:gd name="connsiteX8" fmla="*/ 2722483 w 3914565"/>
              <a:gd name="connsiteY8" fmla="*/ 705913 h 732795"/>
              <a:gd name="connsiteX9" fmla="*/ 914400 w 3914565"/>
              <a:gd name="connsiteY9" fmla="*/ 705915 h 732795"/>
              <a:gd name="connsiteX10" fmla="*/ 118371 w 3914565"/>
              <a:gd name="connsiteY10" fmla="*/ 714792 h 732795"/>
              <a:gd name="connsiteX11" fmla="*/ 0 w 3914565"/>
              <a:gd name="connsiteY11" fmla="*/ 374478 h 732795"/>
              <a:gd name="connsiteX12" fmla="*/ 26632 w 3914565"/>
              <a:gd name="connsiteY12" fmla="*/ 60804 h 732795"/>
              <a:gd name="connsiteX0" fmla="*/ 26632 w 3862432"/>
              <a:gd name="connsiteY0" fmla="*/ 60804 h 732795"/>
              <a:gd name="connsiteX1" fmla="*/ 829620 w 3862432"/>
              <a:gd name="connsiteY1" fmla="*/ 12123 h 732795"/>
              <a:gd name="connsiteX2" fmla="*/ 1590741 w 3862432"/>
              <a:gd name="connsiteY2" fmla="*/ 35576 h 732795"/>
              <a:gd name="connsiteX3" fmla="*/ 2649503 w 3862432"/>
              <a:gd name="connsiteY3" fmla="*/ 22259 h 732795"/>
              <a:gd name="connsiteX4" fmla="*/ 3489288 w 3862432"/>
              <a:gd name="connsiteY4" fmla="*/ 9304 h 732795"/>
              <a:gd name="connsiteX5" fmla="*/ 3831047 w 3862432"/>
              <a:gd name="connsiteY5" fmla="*/ 39781 h 732795"/>
              <a:gd name="connsiteX6" fmla="*/ 3850071 w 3862432"/>
              <a:gd name="connsiteY6" fmla="*/ 401336 h 732795"/>
              <a:gd name="connsiteX7" fmla="*/ 3826275 w 3862432"/>
              <a:gd name="connsiteY7" fmla="*/ 702953 h 732795"/>
              <a:gd name="connsiteX8" fmla="*/ 2722483 w 3862432"/>
              <a:gd name="connsiteY8" fmla="*/ 705913 h 732795"/>
              <a:gd name="connsiteX9" fmla="*/ 914400 w 3862432"/>
              <a:gd name="connsiteY9" fmla="*/ 705915 h 732795"/>
              <a:gd name="connsiteX10" fmla="*/ 118371 w 3862432"/>
              <a:gd name="connsiteY10" fmla="*/ 714792 h 732795"/>
              <a:gd name="connsiteX11" fmla="*/ 0 w 3862432"/>
              <a:gd name="connsiteY11" fmla="*/ 374478 h 732795"/>
              <a:gd name="connsiteX12" fmla="*/ 26632 w 3862432"/>
              <a:gd name="connsiteY12" fmla="*/ 60804 h 732795"/>
              <a:gd name="connsiteX0" fmla="*/ 26632 w 3862432"/>
              <a:gd name="connsiteY0" fmla="*/ 60804 h 729411"/>
              <a:gd name="connsiteX1" fmla="*/ 829620 w 3862432"/>
              <a:gd name="connsiteY1" fmla="*/ 12123 h 729411"/>
              <a:gd name="connsiteX2" fmla="*/ 1590741 w 3862432"/>
              <a:gd name="connsiteY2" fmla="*/ 35576 h 729411"/>
              <a:gd name="connsiteX3" fmla="*/ 2649503 w 3862432"/>
              <a:gd name="connsiteY3" fmla="*/ 22259 h 729411"/>
              <a:gd name="connsiteX4" fmla="*/ 3489288 w 3862432"/>
              <a:gd name="connsiteY4" fmla="*/ 9304 h 729411"/>
              <a:gd name="connsiteX5" fmla="*/ 3831047 w 3862432"/>
              <a:gd name="connsiteY5" fmla="*/ 39781 h 729411"/>
              <a:gd name="connsiteX6" fmla="*/ 3850071 w 3862432"/>
              <a:gd name="connsiteY6" fmla="*/ 401336 h 729411"/>
              <a:gd name="connsiteX7" fmla="*/ 3826275 w 3862432"/>
              <a:gd name="connsiteY7" fmla="*/ 702953 h 729411"/>
              <a:gd name="connsiteX8" fmla="*/ 2722483 w 3862432"/>
              <a:gd name="connsiteY8" fmla="*/ 705913 h 729411"/>
              <a:gd name="connsiteX9" fmla="*/ 914400 w 3862432"/>
              <a:gd name="connsiteY9" fmla="*/ 705915 h 729411"/>
              <a:gd name="connsiteX10" fmla="*/ 118371 w 3862432"/>
              <a:gd name="connsiteY10" fmla="*/ 714792 h 729411"/>
              <a:gd name="connsiteX11" fmla="*/ 0 w 3862432"/>
              <a:gd name="connsiteY11" fmla="*/ 374478 h 729411"/>
              <a:gd name="connsiteX12" fmla="*/ 26632 w 3862432"/>
              <a:gd name="connsiteY12" fmla="*/ 60804 h 729411"/>
              <a:gd name="connsiteX0" fmla="*/ 26684 w 3862484"/>
              <a:gd name="connsiteY0" fmla="*/ 60804 h 729411"/>
              <a:gd name="connsiteX1" fmla="*/ 829672 w 3862484"/>
              <a:gd name="connsiteY1" fmla="*/ 12123 h 729411"/>
              <a:gd name="connsiteX2" fmla="*/ 1590793 w 3862484"/>
              <a:gd name="connsiteY2" fmla="*/ 35576 h 729411"/>
              <a:gd name="connsiteX3" fmla="*/ 2649555 w 3862484"/>
              <a:gd name="connsiteY3" fmla="*/ 22259 h 729411"/>
              <a:gd name="connsiteX4" fmla="*/ 3489340 w 3862484"/>
              <a:gd name="connsiteY4" fmla="*/ 9304 h 729411"/>
              <a:gd name="connsiteX5" fmla="*/ 3831099 w 3862484"/>
              <a:gd name="connsiteY5" fmla="*/ 39781 h 729411"/>
              <a:gd name="connsiteX6" fmla="*/ 3850123 w 3862484"/>
              <a:gd name="connsiteY6" fmla="*/ 401336 h 729411"/>
              <a:gd name="connsiteX7" fmla="*/ 3826327 w 3862484"/>
              <a:gd name="connsiteY7" fmla="*/ 702953 h 729411"/>
              <a:gd name="connsiteX8" fmla="*/ 2722535 w 3862484"/>
              <a:gd name="connsiteY8" fmla="*/ 705913 h 729411"/>
              <a:gd name="connsiteX9" fmla="*/ 914452 w 3862484"/>
              <a:gd name="connsiteY9" fmla="*/ 705915 h 729411"/>
              <a:gd name="connsiteX10" fmla="*/ 61273 w 3862484"/>
              <a:gd name="connsiteY10" fmla="*/ 714792 h 729411"/>
              <a:gd name="connsiteX11" fmla="*/ 52 w 3862484"/>
              <a:gd name="connsiteY11" fmla="*/ 374478 h 729411"/>
              <a:gd name="connsiteX12" fmla="*/ 26684 w 3862484"/>
              <a:gd name="connsiteY12" fmla="*/ 6080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4328 w 3896760"/>
              <a:gd name="connsiteY11" fmla="*/ 374478 h 729411"/>
              <a:gd name="connsiteX12" fmla="*/ 0 w 3896760"/>
              <a:gd name="connsiteY12" fmla="*/ 64614 h 729411"/>
              <a:gd name="connsiteX0" fmla="*/ 0 w 3896760"/>
              <a:gd name="connsiteY0" fmla="*/ 64614 h 729411"/>
              <a:gd name="connsiteX1" fmla="*/ 863948 w 3896760"/>
              <a:gd name="connsiteY1" fmla="*/ 12123 h 729411"/>
              <a:gd name="connsiteX2" fmla="*/ 1625069 w 3896760"/>
              <a:gd name="connsiteY2" fmla="*/ 35576 h 729411"/>
              <a:gd name="connsiteX3" fmla="*/ 2683831 w 3896760"/>
              <a:gd name="connsiteY3" fmla="*/ 22259 h 729411"/>
              <a:gd name="connsiteX4" fmla="*/ 3523616 w 3896760"/>
              <a:gd name="connsiteY4" fmla="*/ 9304 h 729411"/>
              <a:gd name="connsiteX5" fmla="*/ 3865375 w 3896760"/>
              <a:gd name="connsiteY5" fmla="*/ 39781 h 729411"/>
              <a:gd name="connsiteX6" fmla="*/ 3884399 w 3896760"/>
              <a:gd name="connsiteY6" fmla="*/ 401336 h 729411"/>
              <a:gd name="connsiteX7" fmla="*/ 3860603 w 3896760"/>
              <a:gd name="connsiteY7" fmla="*/ 702953 h 729411"/>
              <a:gd name="connsiteX8" fmla="*/ 2756811 w 3896760"/>
              <a:gd name="connsiteY8" fmla="*/ 705913 h 729411"/>
              <a:gd name="connsiteX9" fmla="*/ 948728 w 3896760"/>
              <a:gd name="connsiteY9" fmla="*/ 705915 h 729411"/>
              <a:gd name="connsiteX10" fmla="*/ 95549 w 3896760"/>
              <a:gd name="connsiteY10" fmla="*/ 714792 h 729411"/>
              <a:gd name="connsiteX11" fmla="*/ 3848 w 3896760"/>
              <a:gd name="connsiteY11" fmla="*/ 488778 h 729411"/>
              <a:gd name="connsiteX12" fmla="*/ 0 w 3896760"/>
              <a:gd name="connsiteY12" fmla="*/ 64614 h 729411"/>
              <a:gd name="connsiteX0" fmla="*/ 0 w 3896760"/>
              <a:gd name="connsiteY0" fmla="*/ 65050 h 729847"/>
              <a:gd name="connsiteX1" fmla="*/ 863948 w 3896760"/>
              <a:gd name="connsiteY1" fmla="*/ 12559 h 729847"/>
              <a:gd name="connsiteX2" fmla="*/ 1625069 w 3896760"/>
              <a:gd name="connsiteY2" fmla="*/ 36012 h 729847"/>
              <a:gd name="connsiteX3" fmla="*/ 2683831 w 3896760"/>
              <a:gd name="connsiteY3" fmla="*/ 22695 h 729847"/>
              <a:gd name="connsiteX4" fmla="*/ 3523616 w 3896760"/>
              <a:gd name="connsiteY4" fmla="*/ 9740 h 729847"/>
              <a:gd name="connsiteX5" fmla="*/ 3865375 w 3896760"/>
              <a:gd name="connsiteY5" fmla="*/ 40217 h 729847"/>
              <a:gd name="connsiteX6" fmla="*/ 3884399 w 3896760"/>
              <a:gd name="connsiteY6" fmla="*/ 401772 h 729847"/>
              <a:gd name="connsiteX7" fmla="*/ 3860603 w 3896760"/>
              <a:gd name="connsiteY7" fmla="*/ 703389 h 729847"/>
              <a:gd name="connsiteX8" fmla="*/ 2756811 w 3896760"/>
              <a:gd name="connsiteY8" fmla="*/ 706349 h 729847"/>
              <a:gd name="connsiteX9" fmla="*/ 948728 w 3896760"/>
              <a:gd name="connsiteY9" fmla="*/ 706351 h 729847"/>
              <a:gd name="connsiteX10" fmla="*/ 95549 w 3896760"/>
              <a:gd name="connsiteY10" fmla="*/ 715228 h 729847"/>
              <a:gd name="connsiteX11" fmla="*/ 3848 w 3896760"/>
              <a:gd name="connsiteY11" fmla="*/ 489214 h 729847"/>
              <a:gd name="connsiteX12" fmla="*/ 0 w 3896760"/>
              <a:gd name="connsiteY12" fmla="*/ 65050 h 729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6760" h="729847">
                <a:moveTo>
                  <a:pt x="0" y="65050"/>
                </a:moveTo>
                <a:cubicBezTo>
                  <a:pt x="129540" y="-38424"/>
                  <a:pt x="798574" y="12559"/>
                  <a:pt x="863948" y="12559"/>
                </a:cubicBezTo>
                <a:cubicBezTo>
                  <a:pt x="1117655" y="14027"/>
                  <a:pt x="1371362" y="34544"/>
                  <a:pt x="1625069" y="36012"/>
                </a:cubicBezTo>
                <a:lnTo>
                  <a:pt x="2683831" y="22695"/>
                </a:lnTo>
                <a:lnTo>
                  <a:pt x="3523616" y="9740"/>
                </a:lnTo>
                <a:cubicBezTo>
                  <a:pt x="3588990" y="9740"/>
                  <a:pt x="3865375" y="-25157"/>
                  <a:pt x="3865375" y="40217"/>
                </a:cubicBezTo>
                <a:cubicBezTo>
                  <a:pt x="3921695" y="104921"/>
                  <a:pt x="3885194" y="291243"/>
                  <a:pt x="3884399" y="401772"/>
                </a:cubicBezTo>
                <a:cubicBezTo>
                  <a:pt x="3883604" y="512301"/>
                  <a:pt x="3899944" y="503401"/>
                  <a:pt x="3860603" y="703389"/>
                </a:cubicBezTo>
                <a:cubicBezTo>
                  <a:pt x="3769163" y="761143"/>
                  <a:pt x="2822185" y="706349"/>
                  <a:pt x="2756811" y="706349"/>
                </a:cubicBezTo>
                <a:lnTo>
                  <a:pt x="948728" y="706351"/>
                </a:lnTo>
                <a:lnTo>
                  <a:pt x="95549" y="715228"/>
                </a:lnTo>
                <a:cubicBezTo>
                  <a:pt x="30175" y="715228"/>
                  <a:pt x="3848" y="554588"/>
                  <a:pt x="3848" y="489214"/>
                </a:cubicBezTo>
                <a:cubicBezTo>
                  <a:pt x="2565" y="347826"/>
                  <a:pt x="1283" y="206438"/>
                  <a:pt x="0" y="65050"/>
                </a:cubicBezTo>
                <a:close/>
              </a:path>
            </a:pathLst>
          </a:custGeom>
          <a:gradFill>
            <a:gsLst>
              <a:gs pos="0">
                <a:schemeClr val="accent6">
                  <a:alpha val="25000"/>
                </a:schemeClr>
              </a:gs>
              <a:gs pos="26000">
                <a:schemeClr val="accent6">
                  <a:alpha val="25000"/>
                </a:schemeClr>
              </a:gs>
              <a:gs pos="100000">
                <a:schemeClr val="accent6">
                  <a:lumMod val="60000"/>
                  <a:lumOff val="40000"/>
                  <a:alpha val="25000"/>
                </a:schemeClr>
              </a:gs>
            </a:gsLst>
            <a:lin ang="162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nvGrpSpPr>
          <p:cNvPr id="32" name="Group 31"/>
          <p:cNvGrpSpPr/>
          <p:nvPr/>
        </p:nvGrpSpPr>
        <p:grpSpPr>
          <a:xfrm>
            <a:off x="3995439" y="3447572"/>
            <a:ext cx="4005984" cy="821440"/>
            <a:chOff x="3679916" y="2458949"/>
            <a:chExt cx="4005984" cy="821440"/>
          </a:xfrm>
          <a:gradFill>
            <a:gsLst>
              <a:gs pos="0">
                <a:schemeClr val="accent6">
                  <a:alpha val="25000"/>
                </a:schemeClr>
              </a:gs>
              <a:gs pos="26000">
                <a:schemeClr val="accent6">
                  <a:alpha val="25000"/>
                </a:schemeClr>
              </a:gs>
              <a:gs pos="100000">
                <a:srgbClr val="E2BD54">
                  <a:lumMod val="60000"/>
                  <a:lumOff val="40000"/>
                  <a:alpha val="25000"/>
                </a:srgbClr>
              </a:gs>
            </a:gsLst>
            <a:lin ang="16200000" scaled="1"/>
          </a:gradFill>
        </p:grpSpPr>
        <p:sp>
          <p:nvSpPr>
            <p:cNvPr id="33" name="Pie 3"/>
            <p:cNvSpPr/>
            <p:nvPr/>
          </p:nvSpPr>
          <p:spPr>
            <a:xfrm rot="5400000">
              <a:off x="5272188" y="866677"/>
              <a:ext cx="821440" cy="4005984"/>
            </a:xfrm>
            <a:custGeom>
              <a:avLst/>
              <a:gdLst>
                <a:gd name="connsiteX0" fmla="*/ 1904163 w 3798626"/>
                <a:gd name="connsiteY0" fmla="*/ 3835147 h 3835153"/>
                <a:gd name="connsiteX1" fmla="*/ 252132 w 3798626"/>
                <a:gd name="connsiteY1" fmla="*/ 2872283 h 3835153"/>
                <a:gd name="connsiteX2" fmla="*/ 249757 w 3798626"/>
                <a:gd name="connsiteY2" fmla="*/ 967058 h 3835153"/>
                <a:gd name="connsiteX3" fmla="*/ 1899313 w 3798626"/>
                <a:gd name="connsiteY3" fmla="*/ -1 h 3835153"/>
                <a:gd name="connsiteX4" fmla="*/ 1899313 w 3798626"/>
                <a:gd name="connsiteY4" fmla="*/ 1917577 h 3835153"/>
                <a:gd name="connsiteX5" fmla="*/ 1904163 w 3798626"/>
                <a:gd name="connsiteY5" fmla="*/ 3835147 h 3835153"/>
                <a:gd name="connsiteX0" fmla="*/ 1844817 w 1875532"/>
                <a:gd name="connsiteY0" fmla="*/ 3799638 h 3799643"/>
                <a:gd name="connsiteX1" fmla="*/ 228295 w 1875532"/>
                <a:gd name="connsiteY1" fmla="*/ 2872284 h 3799643"/>
                <a:gd name="connsiteX2" fmla="*/ 225920 w 1875532"/>
                <a:gd name="connsiteY2" fmla="*/ 967059 h 3799643"/>
                <a:gd name="connsiteX3" fmla="*/ 1875476 w 1875532"/>
                <a:gd name="connsiteY3" fmla="*/ 0 h 3799643"/>
                <a:gd name="connsiteX4" fmla="*/ 1875476 w 1875532"/>
                <a:gd name="connsiteY4" fmla="*/ 1917578 h 3799643"/>
                <a:gd name="connsiteX5" fmla="*/ 1844817 w 1875532"/>
                <a:gd name="connsiteY5" fmla="*/ 3799638 h 3799643"/>
                <a:gd name="connsiteX0" fmla="*/ 1822976 w 1871393"/>
                <a:gd name="connsiteY0" fmla="*/ 3808517 h 3808522"/>
                <a:gd name="connsiteX1" fmla="*/ 206454 w 1871393"/>
                <a:gd name="connsiteY1" fmla="*/ 2881163 h 3808522"/>
                <a:gd name="connsiteX2" fmla="*/ 204079 w 1871393"/>
                <a:gd name="connsiteY2" fmla="*/ 975938 h 3808522"/>
                <a:gd name="connsiteX3" fmla="*/ 1871393 w 1871393"/>
                <a:gd name="connsiteY3" fmla="*/ 0 h 3808522"/>
                <a:gd name="connsiteX4" fmla="*/ 1853635 w 1871393"/>
                <a:gd name="connsiteY4" fmla="*/ 1926457 h 3808522"/>
                <a:gd name="connsiteX5" fmla="*/ 1822976 w 1871393"/>
                <a:gd name="connsiteY5" fmla="*/ 3808517 h 3808522"/>
                <a:gd name="connsiteX0" fmla="*/ 1888980 w 1888980"/>
                <a:gd name="connsiteY0" fmla="*/ 3790761 h 3790766"/>
                <a:gd name="connsiteX1" fmla="*/ 210312 w 1888980"/>
                <a:gd name="connsiteY1" fmla="*/ 2881163 h 3790766"/>
                <a:gd name="connsiteX2" fmla="*/ 207937 w 1888980"/>
                <a:gd name="connsiteY2" fmla="*/ 975938 h 3790766"/>
                <a:gd name="connsiteX3" fmla="*/ 1875251 w 1888980"/>
                <a:gd name="connsiteY3" fmla="*/ 0 h 3790766"/>
                <a:gd name="connsiteX4" fmla="*/ 1857493 w 1888980"/>
                <a:gd name="connsiteY4" fmla="*/ 1926457 h 3790766"/>
                <a:gd name="connsiteX5" fmla="*/ 1888980 w 1888980"/>
                <a:gd name="connsiteY5" fmla="*/ 3790761 h 3790766"/>
                <a:gd name="connsiteX0" fmla="*/ 1888980 w 1888980"/>
                <a:gd name="connsiteY0" fmla="*/ 3790761 h 3804590"/>
                <a:gd name="connsiteX1" fmla="*/ 210312 w 1888980"/>
                <a:gd name="connsiteY1" fmla="*/ 2881163 h 3804590"/>
                <a:gd name="connsiteX2" fmla="*/ 207937 w 1888980"/>
                <a:gd name="connsiteY2" fmla="*/ 975938 h 3804590"/>
                <a:gd name="connsiteX3" fmla="*/ 1875251 w 1888980"/>
                <a:gd name="connsiteY3" fmla="*/ 0 h 3804590"/>
                <a:gd name="connsiteX4" fmla="*/ 1857493 w 1888980"/>
                <a:gd name="connsiteY4" fmla="*/ 1926457 h 3804590"/>
                <a:gd name="connsiteX5" fmla="*/ 1888980 w 1888980"/>
                <a:gd name="connsiteY5" fmla="*/ 3790761 h 3804590"/>
                <a:gd name="connsiteX0" fmla="*/ 1888980 w 1902447"/>
                <a:gd name="connsiteY0" fmla="*/ 3790761 h 3804590"/>
                <a:gd name="connsiteX1" fmla="*/ 210312 w 1902447"/>
                <a:gd name="connsiteY1" fmla="*/ 2881163 h 3804590"/>
                <a:gd name="connsiteX2" fmla="*/ 207937 w 1902447"/>
                <a:gd name="connsiteY2" fmla="*/ 975938 h 3804590"/>
                <a:gd name="connsiteX3" fmla="*/ 1875251 w 1902447"/>
                <a:gd name="connsiteY3" fmla="*/ 0 h 3804590"/>
                <a:gd name="connsiteX4" fmla="*/ 1857493 w 1902447"/>
                <a:gd name="connsiteY4" fmla="*/ 1926457 h 3804590"/>
                <a:gd name="connsiteX5" fmla="*/ 1888980 w 1902447"/>
                <a:gd name="connsiteY5" fmla="*/ 3790761 h 3804590"/>
                <a:gd name="connsiteX0" fmla="*/ 1888980 w 1902447"/>
                <a:gd name="connsiteY0" fmla="*/ 3790761 h 3810746"/>
                <a:gd name="connsiteX1" fmla="*/ 210312 w 1902447"/>
                <a:gd name="connsiteY1" fmla="*/ 2881163 h 3810746"/>
                <a:gd name="connsiteX2" fmla="*/ 207937 w 1902447"/>
                <a:gd name="connsiteY2" fmla="*/ 975938 h 3810746"/>
                <a:gd name="connsiteX3" fmla="*/ 1875251 w 1902447"/>
                <a:gd name="connsiteY3" fmla="*/ 0 h 3810746"/>
                <a:gd name="connsiteX4" fmla="*/ 1857493 w 1902447"/>
                <a:gd name="connsiteY4" fmla="*/ 1926457 h 3810746"/>
                <a:gd name="connsiteX5" fmla="*/ 1888980 w 1902447"/>
                <a:gd name="connsiteY5" fmla="*/ 3790761 h 3810746"/>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8220"/>
                <a:gd name="connsiteX1" fmla="*/ 833140 w 1846268"/>
                <a:gd name="connsiteY1" fmla="*/ 3568826 h 3888220"/>
                <a:gd name="connsiteX2" fmla="*/ 154133 w 1846268"/>
                <a:gd name="connsiteY2" fmla="*/ 2881163 h 3888220"/>
                <a:gd name="connsiteX3" fmla="*/ 151758 w 1846268"/>
                <a:gd name="connsiteY3" fmla="*/ 975938 h 3888220"/>
                <a:gd name="connsiteX4" fmla="*/ 1819072 w 1846268"/>
                <a:gd name="connsiteY4" fmla="*/ 0 h 3888220"/>
                <a:gd name="connsiteX5" fmla="*/ 1801314 w 1846268"/>
                <a:gd name="connsiteY5" fmla="*/ 1926457 h 3888220"/>
                <a:gd name="connsiteX6" fmla="*/ 1832801 w 1846268"/>
                <a:gd name="connsiteY6" fmla="*/ 3790761 h 3888220"/>
                <a:gd name="connsiteX0" fmla="*/ 1832801 w 1846268"/>
                <a:gd name="connsiteY0" fmla="*/ 3790761 h 3882902"/>
                <a:gd name="connsiteX1" fmla="*/ 833140 w 1846268"/>
                <a:gd name="connsiteY1" fmla="*/ 3568826 h 3882902"/>
                <a:gd name="connsiteX2" fmla="*/ 154133 w 1846268"/>
                <a:gd name="connsiteY2" fmla="*/ 2881163 h 3882902"/>
                <a:gd name="connsiteX3" fmla="*/ 151758 w 1846268"/>
                <a:gd name="connsiteY3" fmla="*/ 975938 h 3882902"/>
                <a:gd name="connsiteX4" fmla="*/ 1819072 w 1846268"/>
                <a:gd name="connsiteY4" fmla="*/ 0 h 3882902"/>
                <a:gd name="connsiteX5" fmla="*/ 1801314 w 1846268"/>
                <a:gd name="connsiteY5" fmla="*/ 1926457 h 3882902"/>
                <a:gd name="connsiteX6" fmla="*/ 1832801 w 1846268"/>
                <a:gd name="connsiteY6" fmla="*/ 3790761 h 3882902"/>
                <a:gd name="connsiteX0" fmla="*/ 1830254 w 1843721"/>
                <a:gd name="connsiteY0" fmla="*/ 3755251 h 3847392"/>
                <a:gd name="connsiteX1" fmla="*/ 830593 w 1843721"/>
                <a:gd name="connsiteY1" fmla="*/ 3533316 h 3847392"/>
                <a:gd name="connsiteX2" fmla="*/ 151586 w 1843721"/>
                <a:gd name="connsiteY2" fmla="*/ 2845653 h 3847392"/>
                <a:gd name="connsiteX3" fmla="*/ 149211 w 1843721"/>
                <a:gd name="connsiteY3" fmla="*/ 940428 h 3847392"/>
                <a:gd name="connsiteX4" fmla="*/ 1781014 w 1843721"/>
                <a:gd name="connsiteY4" fmla="*/ 0 h 3847392"/>
                <a:gd name="connsiteX5" fmla="*/ 1798767 w 1843721"/>
                <a:gd name="connsiteY5" fmla="*/ 1890947 h 3847392"/>
                <a:gd name="connsiteX6" fmla="*/ 1830254 w 1843721"/>
                <a:gd name="connsiteY6" fmla="*/ 3755251 h 3847392"/>
                <a:gd name="connsiteX0" fmla="*/ 1833437 w 1846904"/>
                <a:gd name="connsiteY0" fmla="*/ 3746374 h 3838515"/>
                <a:gd name="connsiteX1" fmla="*/ 833776 w 1846904"/>
                <a:gd name="connsiteY1" fmla="*/ 3524439 h 3838515"/>
                <a:gd name="connsiteX2" fmla="*/ 154769 w 1846904"/>
                <a:gd name="connsiteY2" fmla="*/ 2836776 h 3838515"/>
                <a:gd name="connsiteX3" fmla="*/ 152394 w 1846904"/>
                <a:gd name="connsiteY3" fmla="*/ 931551 h 3838515"/>
                <a:gd name="connsiteX4" fmla="*/ 1828588 w 1846904"/>
                <a:gd name="connsiteY4" fmla="*/ 0 h 3838515"/>
                <a:gd name="connsiteX5" fmla="*/ 1801950 w 1846904"/>
                <a:gd name="connsiteY5" fmla="*/ 1882070 h 3838515"/>
                <a:gd name="connsiteX6" fmla="*/ 1833437 w 1846904"/>
                <a:gd name="connsiteY6" fmla="*/ 3746374 h 3838515"/>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833437 w 1846904"/>
                <a:gd name="connsiteY0" fmla="*/ 3749112 h 3841253"/>
                <a:gd name="connsiteX1" fmla="*/ 833776 w 1846904"/>
                <a:gd name="connsiteY1" fmla="*/ 3527177 h 3841253"/>
                <a:gd name="connsiteX2" fmla="*/ 154769 w 1846904"/>
                <a:gd name="connsiteY2" fmla="*/ 2839514 h 3841253"/>
                <a:gd name="connsiteX3" fmla="*/ 152394 w 1846904"/>
                <a:gd name="connsiteY3" fmla="*/ 934289 h 3841253"/>
                <a:gd name="connsiteX4" fmla="*/ 1828588 w 1846904"/>
                <a:gd name="connsiteY4" fmla="*/ 2738 h 3841253"/>
                <a:gd name="connsiteX5" fmla="*/ 1801950 w 1846904"/>
                <a:gd name="connsiteY5" fmla="*/ 1884808 h 3841253"/>
                <a:gd name="connsiteX6" fmla="*/ 1833437 w 1846904"/>
                <a:gd name="connsiteY6" fmla="*/ 3749112 h 3841253"/>
                <a:gd name="connsiteX0" fmla="*/ 1685282 w 1698749"/>
                <a:gd name="connsiteY0" fmla="*/ 3749408 h 3841549"/>
                <a:gd name="connsiteX1" fmla="*/ 685621 w 1698749"/>
                <a:gd name="connsiteY1" fmla="*/ 3527473 h 3841549"/>
                <a:gd name="connsiteX2" fmla="*/ 6614 w 1698749"/>
                <a:gd name="connsiteY2" fmla="*/ 2839810 h 3841549"/>
                <a:gd name="connsiteX3" fmla="*/ 421492 w 1698749"/>
                <a:gd name="connsiteY3" fmla="*/ 881319 h 3841549"/>
                <a:gd name="connsiteX4" fmla="*/ 1680433 w 1698749"/>
                <a:gd name="connsiteY4" fmla="*/ 3034 h 3841549"/>
                <a:gd name="connsiteX5" fmla="*/ 1653795 w 1698749"/>
                <a:gd name="connsiteY5" fmla="*/ 1885104 h 3841549"/>
                <a:gd name="connsiteX6" fmla="*/ 1685282 w 1698749"/>
                <a:gd name="connsiteY6" fmla="*/ 3749408 h 3841549"/>
                <a:gd name="connsiteX0" fmla="*/ 1398142 w 1411609"/>
                <a:gd name="connsiteY0" fmla="*/ 3748913 h 3841054"/>
                <a:gd name="connsiteX1" fmla="*/ 398481 w 1411609"/>
                <a:gd name="connsiteY1" fmla="*/ 3526978 h 3841054"/>
                <a:gd name="connsiteX2" fmla="*/ 65703 w 1411609"/>
                <a:gd name="connsiteY2" fmla="*/ 2253388 h 3841054"/>
                <a:gd name="connsiteX3" fmla="*/ 134352 w 1411609"/>
                <a:gd name="connsiteY3" fmla="*/ 880824 h 3841054"/>
                <a:gd name="connsiteX4" fmla="*/ 1393293 w 1411609"/>
                <a:gd name="connsiteY4" fmla="*/ 2539 h 3841054"/>
                <a:gd name="connsiteX5" fmla="*/ 1366655 w 1411609"/>
                <a:gd name="connsiteY5" fmla="*/ 1884609 h 3841054"/>
                <a:gd name="connsiteX6" fmla="*/ 1398142 w 1411609"/>
                <a:gd name="connsiteY6" fmla="*/ 3748913 h 3841054"/>
                <a:gd name="connsiteX0" fmla="*/ 1339594 w 1353061"/>
                <a:gd name="connsiteY0" fmla="*/ 3748875 h 3841016"/>
                <a:gd name="connsiteX1" fmla="*/ 339933 w 1353061"/>
                <a:gd name="connsiteY1" fmla="*/ 3526940 h 3841016"/>
                <a:gd name="connsiteX2" fmla="*/ 7155 w 1353061"/>
                <a:gd name="connsiteY2" fmla="*/ 2253350 h 3841016"/>
                <a:gd name="connsiteX3" fmla="*/ 217850 w 1353061"/>
                <a:gd name="connsiteY3" fmla="*/ 889663 h 3841016"/>
                <a:gd name="connsiteX4" fmla="*/ 1334745 w 1353061"/>
                <a:gd name="connsiteY4" fmla="*/ 2501 h 3841016"/>
                <a:gd name="connsiteX5" fmla="*/ 1308107 w 1353061"/>
                <a:gd name="connsiteY5" fmla="*/ 1884571 h 3841016"/>
                <a:gd name="connsiteX6" fmla="*/ 1339594 w 1353061"/>
                <a:gd name="connsiteY6" fmla="*/ 3748875 h 3841016"/>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40759 w 1354226"/>
                <a:gd name="connsiteY0" fmla="*/ 3748875 h 3834432"/>
                <a:gd name="connsiteX1" fmla="*/ 358856 w 1354226"/>
                <a:gd name="connsiteY1" fmla="*/ 3482552 h 3834432"/>
                <a:gd name="connsiteX2" fmla="*/ 8320 w 1354226"/>
                <a:gd name="connsiteY2" fmla="*/ 2253350 h 3834432"/>
                <a:gd name="connsiteX3" fmla="*/ 219015 w 1354226"/>
                <a:gd name="connsiteY3" fmla="*/ 889663 h 3834432"/>
                <a:gd name="connsiteX4" fmla="*/ 1335910 w 1354226"/>
                <a:gd name="connsiteY4" fmla="*/ 2501 h 3834432"/>
                <a:gd name="connsiteX5" fmla="*/ 1309272 w 1354226"/>
                <a:gd name="connsiteY5" fmla="*/ 1884571 h 3834432"/>
                <a:gd name="connsiteX6" fmla="*/ 1340759 w 1354226"/>
                <a:gd name="connsiteY6" fmla="*/ 3748875 h 383443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13082"/>
                <a:gd name="connsiteX1" fmla="*/ 510599 w 1363927"/>
                <a:gd name="connsiteY1" fmla="*/ 3278366 h 3813082"/>
                <a:gd name="connsiteX2" fmla="*/ 18021 w 1363927"/>
                <a:gd name="connsiteY2" fmla="*/ 2253350 h 3813082"/>
                <a:gd name="connsiteX3" fmla="*/ 228716 w 1363927"/>
                <a:gd name="connsiteY3" fmla="*/ 889663 h 3813082"/>
                <a:gd name="connsiteX4" fmla="*/ 1345611 w 1363927"/>
                <a:gd name="connsiteY4" fmla="*/ 2501 h 3813082"/>
                <a:gd name="connsiteX5" fmla="*/ 1318973 w 1363927"/>
                <a:gd name="connsiteY5" fmla="*/ 1884571 h 3813082"/>
                <a:gd name="connsiteX6" fmla="*/ 1350460 w 1363927"/>
                <a:gd name="connsiteY6" fmla="*/ 3748875 h 3813082"/>
                <a:gd name="connsiteX0" fmla="*/ 1350460 w 1363927"/>
                <a:gd name="connsiteY0" fmla="*/ 3748875 h 3834109"/>
                <a:gd name="connsiteX1" fmla="*/ 510599 w 1363927"/>
                <a:gd name="connsiteY1" fmla="*/ 3278366 h 3834109"/>
                <a:gd name="connsiteX2" fmla="*/ 18021 w 1363927"/>
                <a:gd name="connsiteY2" fmla="*/ 2253350 h 3834109"/>
                <a:gd name="connsiteX3" fmla="*/ 228716 w 1363927"/>
                <a:gd name="connsiteY3" fmla="*/ 889663 h 3834109"/>
                <a:gd name="connsiteX4" fmla="*/ 1345611 w 1363927"/>
                <a:gd name="connsiteY4" fmla="*/ 2501 h 3834109"/>
                <a:gd name="connsiteX5" fmla="*/ 1318973 w 1363927"/>
                <a:gd name="connsiteY5" fmla="*/ 1884571 h 3834109"/>
                <a:gd name="connsiteX6" fmla="*/ 1350460 w 1363927"/>
                <a:gd name="connsiteY6" fmla="*/ 3748875 h 3834109"/>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22817"/>
                <a:gd name="connsiteX1" fmla="*/ 577110 w 1368294"/>
                <a:gd name="connsiteY1" fmla="*/ 3180712 h 3822817"/>
                <a:gd name="connsiteX2" fmla="*/ 22388 w 1368294"/>
                <a:gd name="connsiteY2" fmla="*/ 2253350 h 3822817"/>
                <a:gd name="connsiteX3" fmla="*/ 233083 w 1368294"/>
                <a:gd name="connsiteY3" fmla="*/ 889663 h 3822817"/>
                <a:gd name="connsiteX4" fmla="*/ 1349978 w 1368294"/>
                <a:gd name="connsiteY4" fmla="*/ 2501 h 3822817"/>
                <a:gd name="connsiteX5" fmla="*/ 1323340 w 1368294"/>
                <a:gd name="connsiteY5" fmla="*/ 1884571 h 3822817"/>
                <a:gd name="connsiteX6" fmla="*/ 1354827 w 1368294"/>
                <a:gd name="connsiteY6" fmla="*/ 3748875 h 3822817"/>
                <a:gd name="connsiteX0" fmla="*/ 1354827 w 1368294"/>
                <a:gd name="connsiteY0" fmla="*/ 3748875 h 3830978"/>
                <a:gd name="connsiteX1" fmla="*/ 577110 w 1368294"/>
                <a:gd name="connsiteY1" fmla="*/ 3180712 h 3830978"/>
                <a:gd name="connsiteX2" fmla="*/ 22388 w 1368294"/>
                <a:gd name="connsiteY2" fmla="*/ 2253350 h 3830978"/>
                <a:gd name="connsiteX3" fmla="*/ 233083 w 1368294"/>
                <a:gd name="connsiteY3" fmla="*/ 889663 h 3830978"/>
                <a:gd name="connsiteX4" fmla="*/ 1349978 w 1368294"/>
                <a:gd name="connsiteY4" fmla="*/ 2501 h 3830978"/>
                <a:gd name="connsiteX5" fmla="*/ 1323340 w 1368294"/>
                <a:gd name="connsiteY5" fmla="*/ 1884571 h 3830978"/>
                <a:gd name="connsiteX6" fmla="*/ 1354827 w 1368294"/>
                <a:gd name="connsiteY6" fmla="*/ 3748875 h 3830978"/>
                <a:gd name="connsiteX0" fmla="*/ 1214288 w 1227755"/>
                <a:gd name="connsiteY0" fmla="*/ 3748683 h 3830786"/>
                <a:gd name="connsiteX1" fmla="*/ 436571 w 1227755"/>
                <a:gd name="connsiteY1" fmla="*/ 3180520 h 3830786"/>
                <a:gd name="connsiteX2" fmla="*/ 103791 w 1227755"/>
                <a:gd name="connsiteY2" fmla="*/ 1951317 h 3830786"/>
                <a:gd name="connsiteX3" fmla="*/ 92544 w 1227755"/>
                <a:gd name="connsiteY3" fmla="*/ 889471 h 3830786"/>
                <a:gd name="connsiteX4" fmla="*/ 1209439 w 1227755"/>
                <a:gd name="connsiteY4" fmla="*/ 2309 h 3830786"/>
                <a:gd name="connsiteX5" fmla="*/ 1182801 w 1227755"/>
                <a:gd name="connsiteY5" fmla="*/ 1884379 h 3830786"/>
                <a:gd name="connsiteX6" fmla="*/ 1214288 w 1227755"/>
                <a:gd name="connsiteY6" fmla="*/ 3748683 h 3830786"/>
                <a:gd name="connsiteX0" fmla="*/ 1263320 w 1276787"/>
                <a:gd name="connsiteY0" fmla="*/ 3748683 h 3830786"/>
                <a:gd name="connsiteX1" fmla="*/ 485603 w 1276787"/>
                <a:gd name="connsiteY1" fmla="*/ 3180520 h 3830786"/>
                <a:gd name="connsiteX2" fmla="*/ 152823 w 1276787"/>
                <a:gd name="connsiteY2" fmla="*/ 1951317 h 3830786"/>
                <a:gd name="connsiteX3" fmla="*/ 141576 w 1276787"/>
                <a:gd name="connsiteY3" fmla="*/ 889471 h 3830786"/>
                <a:gd name="connsiteX4" fmla="*/ 1258471 w 1276787"/>
                <a:gd name="connsiteY4" fmla="*/ 2309 h 3830786"/>
                <a:gd name="connsiteX5" fmla="*/ 1231833 w 1276787"/>
                <a:gd name="connsiteY5" fmla="*/ 1884379 h 3830786"/>
                <a:gd name="connsiteX6" fmla="*/ 1263320 w 1276787"/>
                <a:gd name="connsiteY6" fmla="*/ 3748683 h 3830786"/>
                <a:gd name="connsiteX0" fmla="*/ 1212196 w 1225663"/>
                <a:gd name="connsiteY0" fmla="*/ 3748683 h 3830786"/>
                <a:gd name="connsiteX1" fmla="*/ 434479 w 1225663"/>
                <a:gd name="connsiteY1" fmla="*/ 3180520 h 3830786"/>
                <a:gd name="connsiteX2" fmla="*/ 101699 w 1225663"/>
                <a:gd name="connsiteY2" fmla="*/ 1951317 h 3830786"/>
                <a:gd name="connsiteX3" fmla="*/ 90452 w 1225663"/>
                <a:gd name="connsiteY3" fmla="*/ 889471 h 3830786"/>
                <a:gd name="connsiteX4" fmla="*/ 1207347 w 1225663"/>
                <a:gd name="connsiteY4" fmla="*/ 2309 h 3830786"/>
                <a:gd name="connsiteX5" fmla="*/ 1180709 w 1225663"/>
                <a:gd name="connsiteY5" fmla="*/ 1884379 h 3830786"/>
                <a:gd name="connsiteX6" fmla="*/ 1212196 w 1225663"/>
                <a:gd name="connsiteY6" fmla="*/ 3748683 h 3830786"/>
                <a:gd name="connsiteX0" fmla="*/ 1196081 w 1209548"/>
                <a:gd name="connsiteY0" fmla="*/ 3748683 h 3830786"/>
                <a:gd name="connsiteX1" fmla="*/ 418364 w 1209548"/>
                <a:gd name="connsiteY1" fmla="*/ 3180520 h 3830786"/>
                <a:gd name="connsiteX2" fmla="*/ 85584 w 1209548"/>
                <a:gd name="connsiteY2" fmla="*/ 1951317 h 3830786"/>
                <a:gd name="connsiteX3" fmla="*/ 74337 w 1209548"/>
                <a:gd name="connsiteY3" fmla="*/ 889471 h 3830786"/>
                <a:gd name="connsiteX4" fmla="*/ 1191232 w 1209548"/>
                <a:gd name="connsiteY4" fmla="*/ 2309 h 3830786"/>
                <a:gd name="connsiteX5" fmla="*/ 1164594 w 1209548"/>
                <a:gd name="connsiteY5" fmla="*/ 1884379 h 3830786"/>
                <a:gd name="connsiteX6" fmla="*/ 1196081 w 1209548"/>
                <a:gd name="connsiteY6" fmla="*/ 3748683 h 3830786"/>
                <a:gd name="connsiteX0" fmla="*/ 1205227 w 1218694"/>
                <a:gd name="connsiteY0" fmla="*/ 3748683 h 3830786"/>
                <a:gd name="connsiteX1" fmla="*/ 427510 w 1218694"/>
                <a:gd name="connsiteY1" fmla="*/ 3180520 h 3830786"/>
                <a:gd name="connsiteX2" fmla="*/ 94730 w 1218694"/>
                <a:gd name="connsiteY2" fmla="*/ 1951317 h 3830786"/>
                <a:gd name="connsiteX3" fmla="*/ 83483 w 1218694"/>
                <a:gd name="connsiteY3" fmla="*/ 889471 h 3830786"/>
                <a:gd name="connsiteX4" fmla="*/ 1200378 w 1218694"/>
                <a:gd name="connsiteY4" fmla="*/ 2309 h 3830786"/>
                <a:gd name="connsiteX5" fmla="*/ 1173740 w 1218694"/>
                <a:gd name="connsiteY5" fmla="*/ 1884379 h 3830786"/>
                <a:gd name="connsiteX6" fmla="*/ 1205227 w 1218694"/>
                <a:gd name="connsiteY6" fmla="*/ 3748683 h 3830786"/>
                <a:gd name="connsiteX0" fmla="*/ 1203249 w 1216716"/>
                <a:gd name="connsiteY0" fmla="*/ 3748683 h 3830786"/>
                <a:gd name="connsiteX1" fmla="*/ 425532 w 1216716"/>
                <a:gd name="connsiteY1" fmla="*/ 3180520 h 3830786"/>
                <a:gd name="connsiteX2" fmla="*/ 92752 w 1216716"/>
                <a:gd name="connsiteY2" fmla="*/ 1951317 h 3830786"/>
                <a:gd name="connsiteX3" fmla="*/ 81505 w 1216716"/>
                <a:gd name="connsiteY3" fmla="*/ 889471 h 3830786"/>
                <a:gd name="connsiteX4" fmla="*/ 1198400 w 1216716"/>
                <a:gd name="connsiteY4" fmla="*/ 2309 h 3830786"/>
                <a:gd name="connsiteX5" fmla="*/ 1171762 w 1216716"/>
                <a:gd name="connsiteY5" fmla="*/ 1884379 h 3830786"/>
                <a:gd name="connsiteX6" fmla="*/ 1203249 w 1216716"/>
                <a:gd name="connsiteY6" fmla="*/ 3748683 h 3830786"/>
                <a:gd name="connsiteX0" fmla="*/ 1162731 w 1176198"/>
                <a:gd name="connsiteY0" fmla="*/ 3748683 h 3830786"/>
                <a:gd name="connsiteX1" fmla="*/ 385014 w 1176198"/>
                <a:gd name="connsiteY1" fmla="*/ 3180520 h 3830786"/>
                <a:gd name="connsiteX2" fmla="*/ 229788 w 1176198"/>
                <a:gd name="connsiteY2" fmla="*/ 1951317 h 3830786"/>
                <a:gd name="connsiteX3" fmla="*/ 40987 w 1176198"/>
                <a:gd name="connsiteY3" fmla="*/ 889471 h 3830786"/>
                <a:gd name="connsiteX4" fmla="*/ 1157882 w 1176198"/>
                <a:gd name="connsiteY4" fmla="*/ 2309 h 3830786"/>
                <a:gd name="connsiteX5" fmla="*/ 1131244 w 1176198"/>
                <a:gd name="connsiteY5" fmla="*/ 1884379 h 3830786"/>
                <a:gd name="connsiteX6" fmla="*/ 1162731 w 117619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59861 w 1173328"/>
                <a:gd name="connsiteY0" fmla="*/ 3748683 h 3830786"/>
                <a:gd name="connsiteX1" fmla="*/ 382144 w 1173328"/>
                <a:gd name="connsiteY1" fmla="*/ 3180520 h 3830786"/>
                <a:gd name="connsiteX2" fmla="*/ 226918 w 1173328"/>
                <a:gd name="connsiteY2" fmla="*/ 1951317 h 3830786"/>
                <a:gd name="connsiteX3" fmla="*/ 38117 w 1173328"/>
                <a:gd name="connsiteY3" fmla="*/ 889471 h 3830786"/>
                <a:gd name="connsiteX4" fmla="*/ 1155012 w 1173328"/>
                <a:gd name="connsiteY4" fmla="*/ 2309 h 3830786"/>
                <a:gd name="connsiteX5" fmla="*/ 1128374 w 1173328"/>
                <a:gd name="connsiteY5" fmla="*/ 1884379 h 3830786"/>
                <a:gd name="connsiteX6" fmla="*/ 1159861 w 1173328"/>
                <a:gd name="connsiteY6" fmla="*/ 3748683 h 3830786"/>
                <a:gd name="connsiteX0" fmla="*/ 1163509 w 1176976"/>
                <a:gd name="connsiteY0" fmla="*/ 3748683 h 3830786"/>
                <a:gd name="connsiteX1" fmla="*/ 385792 w 1176976"/>
                <a:gd name="connsiteY1" fmla="*/ 3180520 h 3830786"/>
                <a:gd name="connsiteX2" fmla="*/ 230566 w 1176976"/>
                <a:gd name="connsiteY2" fmla="*/ 1951317 h 3830786"/>
                <a:gd name="connsiteX3" fmla="*/ 41765 w 1176976"/>
                <a:gd name="connsiteY3" fmla="*/ 889471 h 3830786"/>
                <a:gd name="connsiteX4" fmla="*/ 1158660 w 1176976"/>
                <a:gd name="connsiteY4" fmla="*/ 2309 h 3830786"/>
                <a:gd name="connsiteX5" fmla="*/ 1132022 w 1176976"/>
                <a:gd name="connsiteY5" fmla="*/ 1884379 h 3830786"/>
                <a:gd name="connsiteX6" fmla="*/ 1163509 w 1176976"/>
                <a:gd name="connsiteY6" fmla="*/ 3748683 h 3830786"/>
                <a:gd name="connsiteX0" fmla="*/ 1027775 w 1041242"/>
                <a:gd name="connsiteY0" fmla="*/ 3748480 h 3830583"/>
                <a:gd name="connsiteX1" fmla="*/ 250058 w 1041242"/>
                <a:gd name="connsiteY1" fmla="*/ 3180317 h 3830583"/>
                <a:gd name="connsiteX2" fmla="*/ 94832 w 1041242"/>
                <a:gd name="connsiteY2" fmla="*/ 1951114 h 3830583"/>
                <a:gd name="connsiteX3" fmla="*/ 119095 w 1041242"/>
                <a:gd name="connsiteY3" fmla="*/ 951411 h 3830583"/>
                <a:gd name="connsiteX4" fmla="*/ 1022926 w 1041242"/>
                <a:gd name="connsiteY4" fmla="*/ 2106 h 3830583"/>
                <a:gd name="connsiteX5" fmla="*/ 996288 w 1041242"/>
                <a:gd name="connsiteY5" fmla="*/ 1884176 h 3830583"/>
                <a:gd name="connsiteX6" fmla="*/ 1027775 w 1041242"/>
                <a:gd name="connsiteY6" fmla="*/ 3748480 h 3830583"/>
                <a:gd name="connsiteX0" fmla="*/ 1027775 w 1041242"/>
                <a:gd name="connsiteY0" fmla="*/ 3748464 h 3830567"/>
                <a:gd name="connsiteX1" fmla="*/ 250058 w 1041242"/>
                <a:gd name="connsiteY1" fmla="*/ 3180301 h 3830567"/>
                <a:gd name="connsiteX2" fmla="*/ 94832 w 1041242"/>
                <a:gd name="connsiteY2" fmla="*/ 1951098 h 3830567"/>
                <a:gd name="connsiteX3" fmla="*/ 119095 w 1041242"/>
                <a:gd name="connsiteY3" fmla="*/ 951395 h 3830567"/>
                <a:gd name="connsiteX4" fmla="*/ 1022926 w 1041242"/>
                <a:gd name="connsiteY4" fmla="*/ 2090 h 3830567"/>
                <a:gd name="connsiteX5" fmla="*/ 996288 w 1041242"/>
                <a:gd name="connsiteY5" fmla="*/ 1884160 h 3830567"/>
                <a:gd name="connsiteX6" fmla="*/ 1027775 w 1041242"/>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464 h 3830567"/>
                <a:gd name="connsiteX1" fmla="*/ 303464 w 1094648"/>
                <a:gd name="connsiteY1" fmla="*/ 3180301 h 3830567"/>
                <a:gd name="connsiteX2" fmla="*/ 148238 w 1094648"/>
                <a:gd name="connsiteY2" fmla="*/ 1951098 h 3830567"/>
                <a:gd name="connsiteX3" fmla="*/ 172501 w 1094648"/>
                <a:gd name="connsiteY3" fmla="*/ 951395 h 3830567"/>
                <a:gd name="connsiteX4" fmla="*/ 1076332 w 1094648"/>
                <a:gd name="connsiteY4" fmla="*/ 2090 h 3830567"/>
                <a:gd name="connsiteX5" fmla="*/ 1049694 w 1094648"/>
                <a:gd name="connsiteY5" fmla="*/ 1884160 h 3830567"/>
                <a:gd name="connsiteX6" fmla="*/ 1081181 w 1094648"/>
                <a:gd name="connsiteY6" fmla="*/ 3748464 h 3830567"/>
                <a:gd name="connsiteX0" fmla="*/ 1081181 w 1094648"/>
                <a:gd name="connsiteY0" fmla="*/ 3748065 h 3830168"/>
                <a:gd name="connsiteX1" fmla="*/ 303464 w 1094648"/>
                <a:gd name="connsiteY1" fmla="*/ 3179902 h 3830168"/>
                <a:gd name="connsiteX2" fmla="*/ 148238 w 1094648"/>
                <a:gd name="connsiteY2" fmla="*/ 1950699 h 3830168"/>
                <a:gd name="connsiteX3" fmla="*/ 172501 w 1094648"/>
                <a:gd name="connsiteY3" fmla="*/ 950996 h 3830168"/>
                <a:gd name="connsiteX4" fmla="*/ 1076332 w 1094648"/>
                <a:gd name="connsiteY4" fmla="*/ 1691 h 3830168"/>
                <a:gd name="connsiteX5" fmla="*/ 1049694 w 1094648"/>
                <a:gd name="connsiteY5" fmla="*/ 1883761 h 3830168"/>
                <a:gd name="connsiteX6" fmla="*/ 1081181 w 1094648"/>
                <a:gd name="connsiteY6" fmla="*/ 3748065 h 3830168"/>
                <a:gd name="connsiteX0" fmla="*/ 1081181 w 1094648"/>
                <a:gd name="connsiteY0" fmla="*/ 3748062 h 3830165"/>
                <a:gd name="connsiteX1" fmla="*/ 303464 w 1094648"/>
                <a:gd name="connsiteY1" fmla="*/ 3179899 h 3830165"/>
                <a:gd name="connsiteX2" fmla="*/ 148238 w 1094648"/>
                <a:gd name="connsiteY2" fmla="*/ 1950696 h 3830165"/>
                <a:gd name="connsiteX3" fmla="*/ 172501 w 1094648"/>
                <a:gd name="connsiteY3" fmla="*/ 950993 h 3830165"/>
                <a:gd name="connsiteX4" fmla="*/ 1076332 w 1094648"/>
                <a:gd name="connsiteY4" fmla="*/ 1688 h 3830165"/>
                <a:gd name="connsiteX5" fmla="*/ 1049694 w 1094648"/>
                <a:gd name="connsiteY5" fmla="*/ 1883758 h 3830165"/>
                <a:gd name="connsiteX6" fmla="*/ 1081181 w 1094648"/>
                <a:gd name="connsiteY6" fmla="*/ 3748062 h 3830165"/>
                <a:gd name="connsiteX0" fmla="*/ 1081181 w 1094648"/>
                <a:gd name="connsiteY0" fmla="*/ 3748004 h 3830107"/>
                <a:gd name="connsiteX1" fmla="*/ 303464 w 1094648"/>
                <a:gd name="connsiteY1" fmla="*/ 3179841 h 3830107"/>
                <a:gd name="connsiteX2" fmla="*/ 148238 w 1094648"/>
                <a:gd name="connsiteY2" fmla="*/ 1950638 h 3830107"/>
                <a:gd name="connsiteX3" fmla="*/ 172501 w 1094648"/>
                <a:gd name="connsiteY3" fmla="*/ 950935 h 3830107"/>
                <a:gd name="connsiteX4" fmla="*/ 1076332 w 1094648"/>
                <a:gd name="connsiteY4" fmla="*/ 1630 h 3830107"/>
                <a:gd name="connsiteX5" fmla="*/ 1049694 w 1094648"/>
                <a:gd name="connsiteY5" fmla="*/ 1883700 h 3830107"/>
                <a:gd name="connsiteX6" fmla="*/ 1081181 w 1094648"/>
                <a:gd name="connsiteY6" fmla="*/ 3748004 h 3830107"/>
                <a:gd name="connsiteX0" fmla="*/ 1081181 w 1094648"/>
                <a:gd name="connsiteY0" fmla="*/ 3749689 h 3831792"/>
                <a:gd name="connsiteX1" fmla="*/ 303464 w 1094648"/>
                <a:gd name="connsiteY1" fmla="*/ 3181526 h 3831792"/>
                <a:gd name="connsiteX2" fmla="*/ 148238 w 1094648"/>
                <a:gd name="connsiteY2" fmla="*/ 1952323 h 3831792"/>
                <a:gd name="connsiteX3" fmla="*/ 172501 w 1094648"/>
                <a:gd name="connsiteY3" fmla="*/ 952620 h 3831792"/>
                <a:gd name="connsiteX4" fmla="*/ 1076332 w 1094648"/>
                <a:gd name="connsiteY4" fmla="*/ 3315 h 3831792"/>
                <a:gd name="connsiteX5" fmla="*/ 1049694 w 1094648"/>
                <a:gd name="connsiteY5" fmla="*/ 1885385 h 3831792"/>
                <a:gd name="connsiteX6" fmla="*/ 1081181 w 1094648"/>
                <a:gd name="connsiteY6" fmla="*/ 3749689 h 3831792"/>
                <a:gd name="connsiteX0" fmla="*/ 1064177 w 1077644"/>
                <a:gd name="connsiteY0" fmla="*/ 3749689 h 3831792"/>
                <a:gd name="connsiteX1" fmla="*/ 286460 w 1077644"/>
                <a:gd name="connsiteY1" fmla="*/ 3181526 h 3831792"/>
                <a:gd name="connsiteX2" fmla="*/ 131234 w 1077644"/>
                <a:gd name="connsiteY2" fmla="*/ 1952323 h 3831792"/>
                <a:gd name="connsiteX3" fmla="*/ 155497 w 1077644"/>
                <a:gd name="connsiteY3" fmla="*/ 952620 h 3831792"/>
                <a:gd name="connsiteX4" fmla="*/ 1059328 w 1077644"/>
                <a:gd name="connsiteY4" fmla="*/ 3315 h 3831792"/>
                <a:gd name="connsiteX5" fmla="*/ 1032690 w 1077644"/>
                <a:gd name="connsiteY5" fmla="*/ 1885385 h 3831792"/>
                <a:gd name="connsiteX6" fmla="*/ 1064177 w 1077644"/>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49689 h 3831792"/>
                <a:gd name="connsiteX1" fmla="*/ 296424 w 1087608"/>
                <a:gd name="connsiteY1" fmla="*/ 3181526 h 3831792"/>
                <a:gd name="connsiteX2" fmla="*/ 141198 w 1087608"/>
                <a:gd name="connsiteY2" fmla="*/ 1952323 h 3831792"/>
                <a:gd name="connsiteX3" fmla="*/ 165461 w 1087608"/>
                <a:gd name="connsiteY3" fmla="*/ 952620 h 3831792"/>
                <a:gd name="connsiteX4" fmla="*/ 1069292 w 1087608"/>
                <a:gd name="connsiteY4" fmla="*/ 3315 h 3831792"/>
                <a:gd name="connsiteX5" fmla="*/ 1042654 w 1087608"/>
                <a:gd name="connsiteY5" fmla="*/ 1885385 h 3831792"/>
                <a:gd name="connsiteX6" fmla="*/ 1074141 w 1087608"/>
                <a:gd name="connsiteY6" fmla="*/ 3749689 h 3831792"/>
                <a:gd name="connsiteX0" fmla="*/ 1074141 w 1087608"/>
                <a:gd name="connsiteY0" fmla="*/ 3709253 h 3791356"/>
                <a:gd name="connsiteX1" fmla="*/ 296424 w 1087608"/>
                <a:gd name="connsiteY1" fmla="*/ 3141090 h 3791356"/>
                <a:gd name="connsiteX2" fmla="*/ 141198 w 1087608"/>
                <a:gd name="connsiteY2" fmla="*/ 1911887 h 3791356"/>
                <a:gd name="connsiteX3" fmla="*/ 165461 w 1087608"/>
                <a:gd name="connsiteY3" fmla="*/ 912184 h 3791356"/>
                <a:gd name="connsiteX4" fmla="*/ 1059459 w 1087608"/>
                <a:gd name="connsiteY4" fmla="*/ 2208 h 3791356"/>
                <a:gd name="connsiteX5" fmla="*/ 1042654 w 1087608"/>
                <a:gd name="connsiteY5" fmla="*/ 1844949 h 3791356"/>
                <a:gd name="connsiteX6" fmla="*/ 1074141 w 1087608"/>
                <a:gd name="connsiteY6" fmla="*/ 3709253 h 3791356"/>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0042 h 3912145"/>
                <a:gd name="connsiteX1" fmla="*/ 296424 w 1087608"/>
                <a:gd name="connsiteY1" fmla="*/ 3261879 h 3912145"/>
                <a:gd name="connsiteX2" fmla="*/ 141198 w 1087608"/>
                <a:gd name="connsiteY2" fmla="*/ 2032676 h 3912145"/>
                <a:gd name="connsiteX3" fmla="*/ 165461 w 1087608"/>
                <a:gd name="connsiteY3" fmla="*/ 1032973 h 3912145"/>
                <a:gd name="connsiteX4" fmla="*/ 369349 w 1087608"/>
                <a:gd name="connsiteY4" fmla="*/ 231871 h 3912145"/>
                <a:gd name="connsiteX5" fmla="*/ 1059459 w 1087608"/>
                <a:gd name="connsiteY5" fmla="*/ 122997 h 3912145"/>
                <a:gd name="connsiteX6" fmla="*/ 1042654 w 1087608"/>
                <a:gd name="connsiteY6" fmla="*/ 1965738 h 3912145"/>
                <a:gd name="connsiteX7" fmla="*/ 1074141 w 1087608"/>
                <a:gd name="connsiteY7" fmla="*/ 3830042 h 391214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4592 h 3916695"/>
                <a:gd name="connsiteX1" fmla="*/ 296424 w 1087608"/>
                <a:gd name="connsiteY1" fmla="*/ 3266429 h 3916695"/>
                <a:gd name="connsiteX2" fmla="*/ 141198 w 1087608"/>
                <a:gd name="connsiteY2" fmla="*/ 2037226 h 3916695"/>
                <a:gd name="connsiteX3" fmla="*/ 165461 w 1087608"/>
                <a:gd name="connsiteY3" fmla="*/ 1037523 h 3916695"/>
                <a:gd name="connsiteX4" fmla="*/ 369349 w 1087608"/>
                <a:gd name="connsiteY4" fmla="*/ 236421 h 3916695"/>
                <a:gd name="connsiteX5" fmla="*/ 1059459 w 1087608"/>
                <a:gd name="connsiteY5" fmla="*/ 127547 h 3916695"/>
                <a:gd name="connsiteX6" fmla="*/ 1042654 w 1087608"/>
                <a:gd name="connsiteY6" fmla="*/ 1970288 h 3916695"/>
                <a:gd name="connsiteX7" fmla="*/ 1074141 w 1087608"/>
                <a:gd name="connsiteY7" fmla="*/ 3834592 h 3916695"/>
                <a:gd name="connsiteX0" fmla="*/ 1074141 w 1087608"/>
                <a:gd name="connsiteY0" fmla="*/ 3831899 h 3914002"/>
                <a:gd name="connsiteX1" fmla="*/ 296424 w 1087608"/>
                <a:gd name="connsiteY1" fmla="*/ 3263736 h 3914002"/>
                <a:gd name="connsiteX2" fmla="*/ 141198 w 1087608"/>
                <a:gd name="connsiteY2" fmla="*/ 2034533 h 3914002"/>
                <a:gd name="connsiteX3" fmla="*/ 165461 w 1087608"/>
                <a:gd name="connsiteY3" fmla="*/ 1034830 h 3914002"/>
                <a:gd name="connsiteX4" fmla="*/ 231700 w 1087608"/>
                <a:gd name="connsiteY4" fmla="*/ 243560 h 3914002"/>
                <a:gd name="connsiteX5" fmla="*/ 1059459 w 1087608"/>
                <a:gd name="connsiteY5" fmla="*/ 124854 h 3914002"/>
                <a:gd name="connsiteX6" fmla="*/ 1042654 w 1087608"/>
                <a:gd name="connsiteY6" fmla="*/ 1967595 h 3914002"/>
                <a:gd name="connsiteX7" fmla="*/ 1074141 w 1087608"/>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77483 w 1090950"/>
                <a:gd name="connsiteY0" fmla="*/ 3831899 h 3914002"/>
                <a:gd name="connsiteX1" fmla="*/ 299766 w 1090950"/>
                <a:gd name="connsiteY1" fmla="*/ 3263736 h 3914002"/>
                <a:gd name="connsiteX2" fmla="*/ 144540 w 1090950"/>
                <a:gd name="connsiteY2" fmla="*/ 2034533 h 3914002"/>
                <a:gd name="connsiteX3" fmla="*/ 90145 w 1090950"/>
                <a:gd name="connsiteY3" fmla="*/ 1241307 h 3914002"/>
                <a:gd name="connsiteX4" fmla="*/ 235042 w 1090950"/>
                <a:gd name="connsiteY4" fmla="*/ 243560 h 3914002"/>
                <a:gd name="connsiteX5" fmla="*/ 1062801 w 1090950"/>
                <a:gd name="connsiteY5" fmla="*/ 124854 h 3914002"/>
                <a:gd name="connsiteX6" fmla="*/ 1045996 w 1090950"/>
                <a:gd name="connsiteY6" fmla="*/ 1967595 h 3914002"/>
                <a:gd name="connsiteX7" fmla="*/ 1077483 w 1090950"/>
                <a:gd name="connsiteY7" fmla="*/ 3831899 h 3914002"/>
                <a:gd name="connsiteX0" fmla="*/ 1095158 w 1108625"/>
                <a:gd name="connsiteY0" fmla="*/ 3831899 h 3914002"/>
                <a:gd name="connsiteX1" fmla="*/ 317441 w 1108625"/>
                <a:gd name="connsiteY1" fmla="*/ 3263736 h 3914002"/>
                <a:gd name="connsiteX2" fmla="*/ 113054 w 1108625"/>
                <a:gd name="connsiteY2" fmla="*/ 2152520 h 3914002"/>
                <a:gd name="connsiteX3" fmla="*/ 107820 w 1108625"/>
                <a:gd name="connsiteY3" fmla="*/ 1241307 h 3914002"/>
                <a:gd name="connsiteX4" fmla="*/ 252717 w 1108625"/>
                <a:gd name="connsiteY4" fmla="*/ 243560 h 3914002"/>
                <a:gd name="connsiteX5" fmla="*/ 1080476 w 1108625"/>
                <a:gd name="connsiteY5" fmla="*/ 124854 h 3914002"/>
                <a:gd name="connsiteX6" fmla="*/ 1063671 w 1108625"/>
                <a:gd name="connsiteY6" fmla="*/ 1967595 h 3914002"/>
                <a:gd name="connsiteX7" fmla="*/ 1095158 w 1108625"/>
                <a:gd name="connsiteY7" fmla="*/ 3831899 h 3914002"/>
                <a:gd name="connsiteX0" fmla="*/ 1062120 w 1075587"/>
                <a:gd name="connsiteY0" fmla="*/ 3831899 h 3914002"/>
                <a:gd name="connsiteX1" fmla="*/ 284403 w 1075587"/>
                <a:gd name="connsiteY1" fmla="*/ 3263736 h 3914002"/>
                <a:gd name="connsiteX2" fmla="*/ 80016 w 1075587"/>
                <a:gd name="connsiteY2" fmla="*/ 2152520 h 3914002"/>
                <a:gd name="connsiteX3" fmla="*/ 74782 w 1075587"/>
                <a:gd name="connsiteY3" fmla="*/ 1241307 h 3914002"/>
                <a:gd name="connsiteX4" fmla="*/ 219679 w 1075587"/>
                <a:gd name="connsiteY4" fmla="*/ 243560 h 3914002"/>
                <a:gd name="connsiteX5" fmla="*/ 1047438 w 1075587"/>
                <a:gd name="connsiteY5" fmla="*/ 124854 h 3914002"/>
                <a:gd name="connsiteX6" fmla="*/ 1030633 w 1075587"/>
                <a:gd name="connsiteY6" fmla="*/ 1967595 h 3914002"/>
                <a:gd name="connsiteX7" fmla="*/ 1062120 w 1075587"/>
                <a:gd name="connsiteY7" fmla="*/ 3831899 h 3914002"/>
                <a:gd name="connsiteX0" fmla="*/ 1053764 w 1067231"/>
                <a:gd name="connsiteY0" fmla="*/ 3831899 h 3914002"/>
                <a:gd name="connsiteX1" fmla="*/ 276047 w 1067231"/>
                <a:gd name="connsiteY1" fmla="*/ 3263736 h 3914002"/>
                <a:gd name="connsiteX2" fmla="*/ 71660 w 1067231"/>
                <a:gd name="connsiteY2" fmla="*/ 2152520 h 3914002"/>
                <a:gd name="connsiteX3" fmla="*/ 66426 w 1067231"/>
                <a:gd name="connsiteY3" fmla="*/ 1241307 h 3914002"/>
                <a:gd name="connsiteX4" fmla="*/ 211323 w 1067231"/>
                <a:gd name="connsiteY4" fmla="*/ 243560 h 3914002"/>
                <a:gd name="connsiteX5" fmla="*/ 1039082 w 1067231"/>
                <a:gd name="connsiteY5" fmla="*/ 124854 h 3914002"/>
                <a:gd name="connsiteX6" fmla="*/ 1022277 w 1067231"/>
                <a:gd name="connsiteY6" fmla="*/ 1967595 h 3914002"/>
                <a:gd name="connsiteX7" fmla="*/ 1053764 w 1067231"/>
                <a:gd name="connsiteY7" fmla="*/ 3831899 h 3914002"/>
                <a:gd name="connsiteX0" fmla="*/ 1010004 w 1023471"/>
                <a:gd name="connsiteY0" fmla="*/ 3831899 h 3914002"/>
                <a:gd name="connsiteX1" fmla="*/ 232287 w 1023471"/>
                <a:gd name="connsiteY1" fmla="*/ 3263736 h 3914002"/>
                <a:gd name="connsiteX2" fmla="*/ 27900 w 1023471"/>
                <a:gd name="connsiteY2" fmla="*/ 2152520 h 3914002"/>
                <a:gd name="connsiteX3" fmla="*/ 22666 w 1023471"/>
                <a:gd name="connsiteY3" fmla="*/ 1241307 h 3914002"/>
                <a:gd name="connsiteX4" fmla="*/ 167563 w 1023471"/>
                <a:gd name="connsiteY4" fmla="*/ 243560 h 3914002"/>
                <a:gd name="connsiteX5" fmla="*/ 995322 w 1023471"/>
                <a:gd name="connsiteY5" fmla="*/ 124854 h 3914002"/>
                <a:gd name="connsiteX6" fmla="*/ 978517 w 1023471"/>
                <a:gd name="connsiteY6" fmla="*/ 1967595 h 3914002"/>
                <a:gd name="connsiteX7" fmla="*/ 1010004 w 1023471"/>
                <a:gd name="connsiteY7" fmla="*/ 3831899 h 3914002"/>
                <a:gd name="connsiteX0" fmla="*/ 1034969 w 1048436"/>
                <a:gd name="connsiteY0" fmla="*/ 3831899 h 3924694"/>
                <a:gd name="connsiteX1" fmla="*/ 198262 w 1048436"/>
                <a:gd name="connsiteY1" fmla="*/ 3342394 h 3924694"/>
                <a:gd name="connsiteX2" fmla="*/ 52865 w 1048436"/>
                <a:gd name="connsiteY2" fmla="*/ 2152520 h 3924694"/>
                <a:gd name="connsiteX3" fmla="*/ 47631 w 1048436"/>
                <a:gd name="connsiteY3" fmla="*/ 1241307 h 3924694"/>
                <a:gd name="connsiteX4" fmla="*/ 192528 w 1048436"/>
                <a:gd name="connsiteY4" fmla="*/ 243560 h 3924694"/>
                <a:gd name="connsiteX5" fmla="*/ 1020287 w 1048436"/>
                <a:gd name="connsiteY5" fmla="*/ 124854 h 3924694"/>
                <a:gd name="connsiteX6" fmla="*/ 1003482 w 1048436"/>
                <a:gd name="connsiteY6" fmla="*/ 1967595 h 3924694"/>
                <a:gd name="connsiteX7" fmla="*/ 1034969 w 1048436"/>
                <a:gd name="connsiteY7" fmla="*/ 3831899 h 3924694"/>
                <a:gd name="connsiteX0" fmla="*/ 1034969 w 1101326"/>
                <a:gd name="connsiteY0" fmla="*/ 3831899 h 3924694"/>
                <a:gd name="connsiteX1" fmla="*/ 198262 w 1101326"/>
                <a:gd name="connsiteY1" fmla="*/ 3342394 h 3924694"/>
                <a:gd name="connsiteX2" fmla="*/ 52865 w 1101326"/>
                <a:gd name="connsiteY2" fmla="*/ 2152520 h 3924694"/>
                <a:gd name="connsiteX3" fmla="*/ 47631 w 1101326"/>
                <a:gd name="connsiteY3" fmla="*/ 1241307 h 3924694"/>
                <a:gd name="connsiteX4" fmla="*/ 192528 w 1101326"/>
                <a:gd name="connsiteY4" fmla="*/ 243560 h 3924694"/>
                <a:gd name="connsiteX5" fmla="*/ 1020287 w 1101326"/>
                <a:gd name="connsiteY5" fmla="*/ 124854 h 3924694"/>
                <a:gd name="connsiteX6" fmla="*/ 1003482 w 1101326"/>
                <a:gd name="connsiteY6" fmla="*/ 1967595 h 3924694"/>
                <a:gd name="connsiteX7" fmla="*/ 1050040 w 1101326"/>
                <a:gd name="connsiteY7" fmla="*/ 2585974 h 3924694"/>
                <a:gd name="connsiteX8" fmla="*/ 1034969 w 1101326"/>
                <a:gd name="connsiteY8"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19021"/>
                <a:gd name="connsiteY0" fmla="*/ 3831899 h 3924694"/>
                <a:gd name="connsiteX1" fmla="*/ 198262 w 1119021"/>
                <a:gd name="connsiteY1" fmla="*/ 3342394 h 3924694"/>
                <a:gd name="connsiteX2" fmla="*/ 52865 w 1119021"/>
                <a:gd name="connsiteY2" fmla="*/ 2152520 h 3924694"/>
                <a:gd name="connsiteX3" fmla="*/ 47631 w 1119021"/>
                <a:gd name="connsiteY3" fmla="*/ 1241307 h 3924694"/>
                <a:gd name="connsiteX4" fmla="*/ 192528 w 1119021"/>
                <a:gd name="connsiteY4" fmla="*/ 243560 h 3924694"/>
                <a:gd name="connsiteX5" fmla="*/ 1020287 w 1119021"/>
                <a:gd name="connsiteY5" fmla="*/ 124854 h 3924694"/>
                <a:gd name="connsiteX6" fmla="*/ 1003482 w 1119021"/>
                <a:gd name="connsiteY6" fmla="*/ 1967595 h 3924694"/>
                <a:gd name="connsiteX7" fmla="*/ 1050040 w 1119021"/>
                <a:gd name="connsiteY7" fmla="*/ 2585974 h 3924694"/>
                <a:gd name="connsiteX8" fmla="*/ 1090140 w 1119021"/>
                <a:gd name="connsiteY8" fmla="*/ 3450844 h 3924694"/>
                <a:gd name="connsiteX9" fmla="*/ 1034969 w 1119021"/>
                <a:gd name="connsiteY9" fmla="*/ 3831899 h 3924694"/>
                <a:gd name="connsiteX0" fmla="*/ 1034969 w 1108309"/>
                <a:gd name="connsiteY0" fmla="*/ 3831899 h 3924694"/>
                <a:gd name="connsiteX1" fmla="*/ 198262 w 1108309"/>
                <a:gd name="connsiteY1" fmla="*/ 3342394 h 3924694"/>
                <a:gd name="connsiteX2" fmla="*/ 52865 w 1108309"/>
                <a:gd name="connsiteY2" fmla="*/ 2152520 h 3924694"/>
                <a:gd name="connsiteX3" fmla="*/ 47631 w 1108309"/>
                <a:gd name="connsiteY3" fmla="*/ 1241307 h 3924694"/>
                <a:gd name="connsiteX4" fmla="*/ 192528 w 1108309"/>
                <a:gd name="connsiteY4" fmla="*/ 243560 h 3924694"/>
                <a:gd name="connsiteX5" fmla="*/ 1020287 w 1108309"/>
                <a:gd name="connsiteY5" fmla="*/ 124854 h 3924694"/>
                <a:gd name="connsiteX6" fmla="*/ 1003482 w 1108309"/>
                <a:gd name="connsiteY6" fmla="*/ 1967595 h 3924694"/>
                <a:gd name="connsiteX7" fmla="*/ 1050040 w 1108309"/>
                <a:gd name="connsiteY7" fmla="*/ 2585974 h 3924694"/>
                <a:gd name="connsiteX8" fmla="*/ 1060069 w 1108309"/>
                <a:gd name="connsiteY8" fmla="*/ 3416554 h 3924694"/>
                <a:gd name="connsiteX9" fmla="*/ 1034969 w 1108309"/>
                <a:gd name="connsiteY9" fmla="*/ 3831899 h 3924694"/>
                <a:gd name="connsiteX0" fmla="*/ 1034969 w 1063489"/>
                <a:gd name="connsiteY0" fmla="*/ 3831899 h 3924694"/>
                <a:gd name="connsiteX1" fmla="*/ 198262 w 1063489"/>
                <a:gd name="connsiteY1" fmla="*/ 3342394 h 3924694"/>
                <a:gd name="connsiteX2" fmla="*/ 52865 w 1063489"/>
                <a:gd name="connsiteY2" fmla="*/ 2152520 h 3924694"/>
                <a:gd name="connsiteX3" fmla="*/ 47631 w 1063489"/>
                <a:gd name="connsiteY3" fmla="*/ 1241307 h 3924694"/>
                <a:gd name="connsiteX4" fmla="*/ 192528 w 1063489"/>
                <a:gd name="connsiteY4" fmla="*/ 243560 h 3924694"/>
                <a:gd name="connsiteX5" fmla="*/ 1020287 w 1063489"/>
                <a:gd name="connsiteY5" fmla="*/ 124854 h 3924694"/>
                <a:gd name="connsiteX6" fmla="*/ 1003482 w 1063489"/>
                <a:gd name="connsiteY6" fmla="*/ 1967595 h 3924694"/>
                <a:gd name="connsiteX7" fmla="*/ 1050040 w 1063489"/>
                <a:gd name="connsiteY7" fmla="*/ 2585974 h 3924694"/>
                <a:gd name="connsiteX8" fmla="*/ 1060069 w 1063489"/>
                <a:gd name="connsiteY8" fmla="*/ 3416554 h 3924694"/>
                <a:gd name="connsiteX9" fmla="*/ 1034969 w 1063489"/>
                <a:gd name="connsiteY9" fmla="*/ 3831899 h 3924694"/>
                <a:gd name="connsiteX0" fmla="*/ 1095122 w 1108594"/>
                <a:gd name="connsiteY0" fmla="*/ 3892859 h 3977168"/>
                <a:gd name="connsiteX1" fmla="*/ 198262 w 1108594"/>
                <a:gd name="connsiteY1" fmla="*/ 3342394 h 3977168"/>
                <a:gd name="connsiteX2" fmla="*/ 52865 w 1108594"/>
                <a:gd name="connsiteY2" fmla="*/ 2152520 h 3977168"/>
                <a:gd name="connsiteX3" fmla="*/ 47631 w 1108594"/>
                <a:gd name="connsiteY3" fmla="*/ 1241307 h 3977168"/>
                <a:gd name="connsiteX4" fmla="*/ 192528 w 1108594"/>
                <a:gd name="connsiteY4" fmla="*/ 243560 h 3977168"/>
                <a:gd name="connsiteX5" fmla="*/ 1020287 w 1108594"/>
                <a:gd name="connsiteY5" fmla="*/ 124854 h 3977168"/>
                <a:gd name="connsiteX6" fmla="*/ 1003482 w 1108594"/>
                <a:gd name="connsiteY6" fmla="*/ 1967595 h 3977168"/>
                <a:gd name="connsiteX7" fmla="*/ 1050040 w 1108594"/>
                <a:gd name="connsiteY7" fmla="*/ 2585974 h 3977168"/>
                <a:gd name="connsiteX8" fmla="*/ 1060069 w 1108594"/>
                <a:gd name="connsiteY8" fmla="*/ 3416554 h 3977168"/>
                <a:gd name="connsiteX9" fmla="*/ 1095122 w 1108594"/>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03482 w 1095122"/>
                <a:gd name="connsiteY6" fmla="*/ 19675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38572 w 1095122"/>
                <a:gd name="connsiteY6" fmla="*/ 1777095 h 3977168"/>
                <a:gd name="connsiteX7" fmla="*/ 1050040 w 1095122"/>
                <a:gd name="connsiteY7" fmla="*/ 2585974 h 3977168"/>
                <a:gd name="connsiteX8" fmla="*/ 1060069 w 1095122"/>
                <a:gd name="connsiteY8" fmla="*/ 3416554 h 3977168"/>
                <a:gd name="connsiteX9" fmla="*/ 1095122 w 1095122"/>
                <a:gd name="connsiteY9" fmla="*/ 3892859 h 3977168"/>
                <a:gd name="connsiteX0" fmla="*/ 1095122 w 1095225"/>
                <a:gd name="connsiteY0" fmla="*/ 3892859 h 3977168"/>
                <a:gd name="connsiteX1" fmla="*/ 198262 w 1095225"/>
                <a:gd name="connsiteY1" fmla="*/ 3342394 h 3977168"/>
                <a:gd name="connsiteX2" fmla="*/ 52865 w 1095225"/>
                <a:gd name="connsiteY2" fmla="*/ 2152520 h 3977168"/>
                <a:gd name="connsiteX3" fmla="*/ 47631 w 1095225"/>
                <a:gd name="connsiteY3" fmla="*/ 1241307 h 3977168"/>
                <a:gd name="connsiteX4" fmla="*/ 192528 w 1095225"/>
                <a:gd name="connsiteY4" fmla="*/ 243560 h 3977168"/>
                <a:gd name="connsiteX5" fmla="*/ 1020287 w 1095225"/>
                <a:gd name="connsiteY5" fmla="*/ 124854 h 3977168"/>
                <a:gd name="connsiteX6" fmla="*/ 1065078 w 1095225"/>
                <a:gd name="connsiteY6" fmla="*/ 764794 h 3977168"/>
                <a:gd name="connsiteX7" fmla="*/ 1038572 w 1095225"/>
                <a:gd name="connsiteY7" fmla="*/ 1777095 h 3977168"/>
                <a:gd name="connsiteX8" fmla="*/ 1050040 w 1095225"/>
                <a:gd name="connsiteY8" fmla="*/ 2585974 h 3977168"/>
                <a:gd name="connsiteX9" fmla="*/ 1060069 w 1095225"/>
                <a:gd name="connsiteY9" fmla="*/ 3416554 h 3977168"/>
                <a:gd name="connsiteX10" fmla="*/ 1095122 w 1095225"/>
                <a:gd name="connsiteY10" fmla="*/ 3892859 h 3977168"/>
                <a:gd name="connsiteX0" fmla="*/ 1095122 w 1095122"/>
                <a:gd name="connsiteY0" fmla="*/ 3892859 h 3977168"/>
                <a:gd name="connsiteX1" fmla="*/ 198262 w 1095122"/>
                <a:gd name="connsiteY1" fmla="*/ 3342394 h 3977168"/>
                <a:gd name="connsiteX2" fmla="*/ 52865 w 1095122"/>
                <a:gd name="connsiteY2" fmla="*/ 2152520 h 3977168"/>
                <a:gd name="connsiteX3" fmla="*/ 47631 w 1095122"/>
                <a:gd name="connsiteY3" fmla="*/ 1241307 h 3977168"/>
                <a:gd name="connsiteX4" fmla="*/ 192528 w 1095122"/>
                <a:gd name="connsiteY4" fmla="*/ 243560 h 3977168"/>
                <a:gd name="connsiteX5" fmla="*/ 1020287 w 1095122"/>
                <a:gd name="connsiteY5" fmla="*/ 124854 h 3977168"/>
                <a:gd name="connsiteX6" fmla="*/ 1065078 w 1095122"/>
                <a:gd name="connsiteY6" fmla="*/ 764794 h 3977168"/>
                <a:gd name="connsiteX7" fmla="*/ 1038572 w 1095122"/>
                <a:gd name="connsiteY7" fmla="*/ 1777095 h 3977168"/>
                <a:gd name="connsiteX8" fmla="*/ 1050040 w 1095122"/>
                <a:gd name="connsiteY8" fmla="*/ 2585974 h 3977168"/>
                <a:gd name="connsiteX9" fmla="*/ 1060069 w 1095122"/>
                <a:gd name="connsiteY9" fmla="*/ 3416554 h 3977168"/>
                <a:gd name="connsiteX10" fmla="*/ 1095122 w 1095122"/>
                <a:gd name="connsiteY10" fmla="*/ 3892859 h 3977168"/>
                <a:gd name="connsiteX0" fmla="*/ 1095122 w 1095122"/>
                <a:gd name="connsiteY0" fmla="*/ 3951183 h 4035492"/>
                <a:gd name="connsiteX1" fmla="*/ 198262 w 1095122"/>
                <a:gd name="connsiteY1" fmla="*/ 3400718 h 4035492"/>
                <a:gd name="connsiteX2" fmla="*/ 52865 w 1095122"/>
                <a:gd name="connsiteY2" fmla="*/ 2210844 h 4035492"/>
                <a:gd name="connsiteX3" fmla="*/ 47631 w 1095122"/>
                <a:gd name="connsiteY3" fmla="*/ 1299631 h 4035492"/>
                <a:gd name="connsiteX4" fmla="*/ 192528 w 1095122"/>
                <a:gd name="connsiteY4" fmla="*/ 301884 h 4035492"/>
                <a:gd name="connsiteX5" fmla="*/ 1040340 w 1095122"/>
                <a:gd name="connsiteY5" fmla="*/ 106978 h 4035492"/>
                <a:gd name="connsiteX6" fmla="*/ 1065078 w 1095122"/>
                <a:gd name="connsiteY6" fmla="*/ 823118 h 4035492"/>
                <a:gd name="connsiteX7" fmla="*/ 1038572 w 1095122"/>
                <a:gd name="connsiteY7" fmla="*/ 1835419 h 4035492"/>
                <a:gd name="connsiteX8" fmla="*/ 1050040 w 1095122"/>
                <a:gd name="connsiteY8" fmla="*/ 2644298 h 4035492"/>
                <a:gd name="connsiteX9" fmla="*/ 1060069 w 1095122"/>
                <a:gd name="connsiteY9" fmla="*/ 3474878 h 4035492"/>
                <a:gd name="connsiteX10" fmla="*/ 1095122 w 1095122"/>
                <a:gd name="connsiteY10" fmla="*/ 3951183 h 4035492"/>
                <a:gd name="connsiteX0" fmla="*/ 1095122 w 1095122"/>
                <a:gd name="connsiteY0" fmla="*/ 3899757 h 3984066"/>
                <a:gd name="connsiteX1" fmla="*/ 198262 w 1095122"/>
                <a:gd name="connsiteY1" fmla="*/ 3349292 h 3984066"/>
                <a:gd name="connsiteX2" fmla="*/ 52865 w 1095122"/>
                <a:gd name="connsiteY2" fmla="*/ 2159418 h 3984066"/>
                <a:gd name="connsiteX3" fmla="*/ 47631 w 1095122"/>
                <a:gd name="connsiteY3" fmla="*/ 1248205 h 3984066"/>
                <a:gd name="connsiteX4" fmla="*/ 192528 w 1095122"/>
                <a:gd name="connsiteY4" fmla="*/ 250458 h 3984066"/>
                <a:gd name="connsiteX5" fmla="*/ 1040340 w 1095122"/>
                <a:gd name="connsiteY5" fmla="*/ 55552 h 3984066"/>
                <a:gd name="connsiteX6" fmla="*/ 1065078 w 1095122"/>
                <a:gd name="connsiteY6" fmla="*/ 771692 h 3984066"/>
                <a:gd name="connsiteX7" fmla="*/ 1038572 w 1095122"/>
                <a:gd name="connsiteY7" fmla="*/ 1783993 h 3984066"/>
                <a:gd name="connsiteX8" fmla="*/ 1050040 w 1095122"/>
                <a:gd name="connsiteY8" fmla="*/ 2592872 h 3984066"/>
                <a:gd name="connsiteX9" fmla="*/ 1060069 w 1095122"/>
                <a:gd name="connsiteY9" fmla="*/ 3423452 h 3984066"/>
                <a:gd name="connsiteX10" fmla="*/ 1095122 w 1095122"/>
                <a:gd name="connsiteY10" fmla="*/ 3899757 h 3984066"/>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5122 w 1095122"/>
                <a:gd name="connsiteY0" fmla="*/ 3894275 h 3978584"/>
                <a:gd name="connsiteX1" fmla="*/ 198262 w 1095122"/>
                <a:gd name="connsiteY1" fmla="*/ 3343810 h 3978584"/>
                <a:gd name="connsiteX2" fmla="*/ 52865 w 1095122"/>
                <a:gd name="connsiteY2" fmla="*/ 2153936 h 3978584"/>
                <a:gd name="connsiteX3" fmla="*/ 47631 w 1095122"/>
                <a:gd name="connsiteY3" fmla="*/ 1242723 h 3978584"/>
                <a:gd name="connsiteX4" fmla="*/ 242657 w 1095122"/>
                <a:gd name="connsiteY4" fmla="*/ 279266 h 3978584"/>
                <a:gd name="connsiteX5" fmla="*/ 1040340 w 1095122"/>
                <a:gd name="connsiteY5" fmla="*/ 50070 h 3978584"/>
                <a:gd name="connsiteX6" fmla="*/ 1065078 w 1095122"/>
                <a:gd name="connsiteY6" fmla="*/ 766210 h 3978584"/>
                <a:gd name="connsiteX7" fmla="*/ 1038572 w 1095122"/>
                <a:gd name="connsiteY7" fmla="*/ 1778511 h 3978584"/>
                <a:gd name="connsiteX8" fmla="*/ 1050040 w 1095122"/>
                <a:gd name="connsiteY8" fmla="*/ 2587390 h 3978584"/>
                <a:gd name="connsiteX9" fmla="*/ 1060069 w 1095122"/>
                <a:gd name="connsiteY9" fmla="*/ 3417970 h 3978584"/>
                <a:gd name="connsiteX10" fmla="*/ 1095122 w 1095122"/>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98149 w 1098149"/>
                <a:gd name="connsiteY0" fmla="*/ 3894275 h 3978584"/>
                <a:gd name="connsiteX1" fmla="*/ 201289 w 1098149"/>
                <a:gd name="connsiteY1" fmla="*/ 3343810 h 3978584"/>
                <a:gd name="connsiteX2" fmla="*/ 55892 w 1098149"/>
                <a:gd name="connsiteY2" fmla="*/ 2153936 h 3978584"/>
                <a:gd name="connsiteX3" fmla="*/ 105798 w 1098149"/>
                <a:gd name="connsiteY3" fmla="*/ 1269393 h 3978584"/>
                <a:gd name="connsiteX4" fmla="*/ 245684 w 1098149"/>
                <a:gd name="connsiteY4" fmla="*/ 279266 h 3978584"/>
                <a:gd name="connsiteX5" fmla="*/ 1043367 w 1098149"/>
                <a:gd name="connsiteY5" fmla="*/ 50070 h 3978584"/>
                <a:gd name="connsiteX6" fmla="*/ 1068105 w 1098149"/>
                <a:gd name="connsiteY6" fmla="*/ 766210 h 3978584"/>
                <a:gd name="connsiteX7" fmla="*/ 1041599 w 1098149"/>
                <a:gd name="connsiteY7" fmla="*/ 1778511 h 3978584"/>
                <a:gd name="connsiteX8" fmla="*/ 1053067 w 1098149"/>
                <a:gd name="connsiteY8" fmla="*/ 2587390 h 3978584"/>
                <a:gd name="connsiteX9" fmla="*/ 1063096 w 1098149"/>
                <a:gd name="connsiteY9" fmla="*/ 3417970 h 3978584"/>
                <a:gd name="connsiteX10" fmla="*/ 1098149 w 1098149"/>
                <a:gd name="connsiteY10" fmla="*/ 3894275 h 3978584"/>
                <a:gd name="connsiteX0" fmla="*/ 1080699 w 1080699"/>
                <a:gd name="connsiteY0" fmla="*/ 3894275 h 3978584"/>
                <a:gd name="connsiteX1" fmla="*/ 183839 w 1080699"/>
                <a:gd name="connsiteY1" fmla="*/ 3343810 h 3978584"/>
                <a:gd name="connsiteX2" fmla="*/ 38442 w 1080699"/>
                <a:gd name="connsiteY2" fmla="*/ 2153936 h 3978584"/>
                <a:gd name="connsiteX3" fmla="*/ 88348 w 1080699"/>
                <a:gd name="connsiteY3" fmla="*/ 1269393 h 3978584"/>
                <a:gd name="connsiteX4" fmla="*/ 228234 w 1080699"/>
                <a:gd name="connsiteY4" fmla="*/ 279266 h 3978584"/>
                <a:gd name="connsiteX5" fmla="*/ 1025917 w 1080699"/>
                <a:gd name="connsiteY5" fmla="*/ 50070 h 3978584"/>
                <a:gd name="connsiteX6" fmla="*/ 1050655 w 1080699"/>
                <a:gd name="connsiteY6" fmla="*/ 766210 h 3978584"/>
                <a:gd name="connsiteX7" fmla="*/ 1024149 w 1080699"/>
                <a:gd name="connsiteY7" fmla="*/ 1778511 h 3978584"/>
                <a:gd name="connsiteX8" fmla="*/ 1035617 w 1080699"/>
                <a:gd name="connsiteY8" fmla="*/ 2587390 h 3978584"/>
                <a:gd name="connsiteX9" fmla="*/ 1045646 w 1080699"/>
                <a:gd name="connsiteY9" fmla="*/ 3417970 h 3978584"/>
                <a:gd name="connsiteX10" fmla="*/ 1080699 w 1080699"/>
                <a:gd name="connsiteY10" fmla="*/ 3894275 h 3978584"/>
                <a:gd name="connsiteX0" fmla="*/ 1080699 w 1080699"/>
                <a:gd name="connsiteY0" fmla="*/ 3944221 h 4028530"/>
                <a:gd name="connsiteX1" fmla="*/ 183839 w 1080699"/>
                <a:gd name="connsiteY1" fmla="*/ 3393756 h 4028530"/>
                <a:gd name="connsiteX2" fmla="*/ 38442 w 1080699"/>
                <a:gd name="connsiteY2" fmla="*/ 2203882 h 4028530"/>
                <a:gd name="connsiteX3" fmla="*/ 88348 w 1080699"/>
                <a:gd name="connsiteY3" fmla="*/ 1319339 h 4028530"/>
                <a:gd name="connsiteX4" fmla="*/ 228234 w 1080699"/>
                <a:gd name="connsiteY4" fmla="*/ 329212 h 4028530"/>
                <a:gd name="connsiteX5" fmla="*/ 1035942 w 1080699"/>
                <a:gd name="connsiteY5" fmla="*/ 42866 h 4028530"/>
                <a:gd name="connsiteX6" fmla="*/ 1050655 w 1080699"/>
                <a:gd name="connsiteY6" fmla="*/ 816156 h 4028530"/>
                <a:gd name="connsiteX7" fmla="*/ 1024149 w 1080699"/>
                <a:gd name="connsiteY7" fmla="*/ 1828457 h 4028530"/>
                <a:gd name="connsiteX8" fmla="*/ 1035617 w 1080699"/>
                <a:gd name="connsiteY8" fmla="*/ 2637336 h 4028530"/>
                <a:gd name="connsiteX9" fmla="*/ 1045646 w 1080699"/>
                <a:gd name="connsiteY9" fmla="*/ 3467916 h 4028530"/>
                <a:gd name="connsiteX10" fmla="*/ 1080699 w 1080699"/>
                <a:gd name="connsiteY10" fmla="*/ 3944221 h 4028530"/>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24149 w 1080699"/>
                <a:gd name="connsiteY7" fmla="*/ 1805911 h 4005984"/>
                <a:gd name="connsiteX8" fmla="*/ 1035617 w 1080699"/>
                <a:gd name="connsiteY8" fmla="*/ 2614790 h 4005984"/>
                <a:gd name="connsiteX9" fmla="*/ 1045646 w 1080699"/>
                <a:gd name="connsiteY9" fmla="*/ 3445370 h 4005984"/>
                <a:gd name="connsiteX10" fmla="*/ 1080699 w 1080699"/>
                <a:gd name="connsiteY10"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35617 w 1080699"/>
                <a:gd name="connsiteY9" fmla="*/ 2614790 h 4005984"/>
                <a:gd name="connsiteX10" fmla="*/ 1045646 w 1080699"/>
                <a:gd name="connsiteY10" fmla="*/ 3445370 h 4005984"/>
                <a:gd name="connsiteX11" fmla="*/ 1080699 w 1080699"/>
                <a:gd name="connsiteY11" fmla="*/ 3921675 h 4005984"/>
                <a:gd name="connsiteX0" fmla="*/ 1080699 w 1080699"/>
                <a:gd name="connsiteY0" fmla="*/ 3921675 h 4005984"/>
                <a:gd name="connsiteX1" fmla="*/ 183839 w 1080699"/>
                <a:gd name="connsiteY1" fmla="*/ 3371210 h 4005984"/>
                <a:gd name="connsiteX2" fmla="*/ 38442 w 1080699"/>
                <a:gd name="connsiteY2" fmla="*/ 2181336 h 4005984"/>
                <a:gd name="connsiteX3" fmla="*/ 88348 w 1080699"/>
                <a:gd name="connsiteY3" fmla="*/ 1296793 h 4005984"/>
                <a:gd name="connsiteX4" fmla="*/ 228234 w 1080699"/>
                <a:gd name="connsiteY4" fmla="*/ 306666 h 4005984"/>
                <a:gd name="connsiteX5" fmla="*/ 1035942 w 1080699"/>
                <a:gd name="connsiteY5" fmla="*/ 20320 h 4005984"/>
                <a:gd name="connsiteX6" fmla="*/ 1050655 w 1080699"/>
                <a:gd name="connsiteY6" fmla="*/ 793610 h 4005984"/>
                <a:gd name="connsiteX7" fmla="*/ 1010552 w 1080699"/>
                <a:gd name="connsiteY7" fmla="*/ 1407020 h 4005984"/>
                <a:gd name="connsiteX8" fmla="*/ 1024149 w 1080699"/>
                <a:gd name="connsiteY8" fmla="*/ 1805911 h 4005984"/>
                <a:gd name="connsiteX9" fmla="*/ 1060679 w 1080699"/>
                <a:gd name="connsiteY9" fmla="*/ 2565260 h 4005984"/>
                <a:gd name="connsiteX10" fmla="*/ 1045646 w 1080699"/>
                <a:gd name="connsiteY10" fmla="*/ 3445370 h 4005984"/>
                <a:gd name="connsiteX11" fmla="*/ 1080699 w 1080699"/>
                <a:gd name="connsiteY11" fmla="*/ 3921675 h 400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0699" h="4005984">
                  <a:moveTo>
                    <a:pt x="1080699" y="3921675"/>
                  </a:moveTo>
                  <a:cubicBezTo>
                    <a:pt x="932653" y="4183566"/>
                    <a:pt x="232803" y="3789140"/>
                    <a:pt x="183839" y="3371210"/>
                  </a:cubicBezTo>
                  <a:cubicBezTo>
                    <a:pt x="-170674" y="2602565"/>
                    <a:pt x="109805" y="2520001"/>
                    <a:pt x="38442" y="2181336"/>
                  </a:cubicBezTo>
                  <a:cubicBezTo>
                    <a:pt x="-37622" y="1820360"/>
                    <a:pt x="116551" y="1609566"/>
                    <a:pt x="88348" y="1296793"/>
                  </a:cubicBezTo>
                  <a:cubicBezTo>
                    <a:pt x="59831" y="980538"/>
                    <a:pt x="-43562" y="565255"/>
                    <a:pt x="228234" y="306666"/>
                  </a:cubicBezTo>
                  <a:cubicBezTo>
                    <a:pt x="475560" y="135338"/>
                    <a:pt x="840924" y="-65008"/>
                    <a:pt x="1035942" y="20320"/>
                  </a:cubicBezTo>
                  <a:cubicBezTo>
                    <a:pt x="1039349" y="286897"/>
                    <a:pt x="1047608" y="518237"/>
                    <a:pt x="1050655" y="793610"/>
                  </a:cubicBezTo>
                  <a:cubicBezTo>
                    <a:pt x="1048094" y="1027267"/>
                    <a:pt x="1014970" y="1238303"/>
                    <a:pt x="1010552" y="1407020"/>
                  </a:cubicBezTo>
                  <a:cubicBezTo>
                    <a:pt x="1006134" y="1575737"/>
                    <a:pt x="1021642" y="1607156"/>
                    <a:pt x="1024149" y="1805911"/>
                  </a:cubicBezTo>
                  <a:cubicBezTo>
                    <a:pt x="1024095" y="2216098"/>
                    <a:pt x="1055431" y="2254543"/>
                    <a:pt x="1060679" y="2565260"/>
                  </a:cubicBezTo>
                  <a:cubicBezTo>
                    <a:pt x="1076792" y="2813103"/>
                    <a:pt x="1018086" y="3241526"/>
                    <a:pt x="1045646" y="3445370"/>
                  </a:cubicBezTo>
                  <a:cubicBezTo>
                    <a:pt x="1043134" y="3653024"/>
                    <a:pt x="1075636" y="3631775"/>
                    <a:pt x="1080699" y="3921675"/>
                  </a:cubicBezTo>
                  <a:close/>
                </a:path>
              </a:pathLst>
            </a:custGeom>
            <a:grpFill/>
            <a:ln>
              <a:no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34" name="Teardrop 33"/>
            <p:cNvSpPr/>
            <p:nvPr/>
          </p:nvSpPr>
          <p:spPr>
            <a:xfrm>
              <a:off x="4801706" y="261747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 name="Teardrop 34"/>
            <p:cNvSpPr/>
            <p:nvPr/>
          </p:nvSpPr>
          <p:spPr>
            <a:xfrm>
              <a:off x="4218653" y="294955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 name="Teardrop 35"/>
            <p:cNvSpPr/>
            <p:nvPr/>
          </p:nvSpPr>
          <p:spPr>
            <a:xfrm>
              <a:off x="6730426" y="305943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 name="Teardrop 36"/>
            <p:cNvSpPr/>
            <p:nvPr/>
          </p:nvSpPr>
          <p:spPr>
            <a:xfrm>
              <a:off x="5445596" y="296799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8" name="Teardrop 37"/>
            <p:cNvSpPr/>
            <p:nvPr/>
          </p:nvSpPr>
          <p:spPr>
            <a:xfrm>
              <a:off x="5896406" y="2874584"/>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9" name="Teardrop 38"/>
            <p:cNvSpPr/>
            <p:nvPr/>
          </p:nvSpPr>
          <p:spPr>
            <a:xfrm>
              <a:off x="5178896" y="274701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0" name="Teardrop 39"/>
            <p:cNvSpPr/>
            <p:nvPr/>
          </p:nvSpPr>
          <p:spPr>
            <a:xfrm>
              <a:off x="4682736" y="2989007"/>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1" name="Teardrop 40"/>
            <p:cNvSpPr/>
            <p:nvPr/>
          </p:nvSpPr>
          <p:spPr>
            <a:xfrm>
              <a:off x="6607646" y="256794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2" name="Teardrop 41"/>
            <p:cNvSpPr/>
            <p:nvPr/>
          </p:nvSpPr>
          <p:spPr>
            <a:xfrm>
              <a:off x="6977216" y="2887980"/>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3" name="Teardrop 42"/>
            <p:cNvSpPr/>
            <p:nvPr/>
          </p:nvSpPr>
          <p:spPr>
            <a:xfrm>
              <a:off x="6281707" y="2911085"/>
              <a:ext cx="97954" cy="51431"/>
            </a:xfrm>
            <a:prstGeom prst="teardrop">
              <a:avLst>
                <a:gd name="adj" fmla="val 114531"/>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44" name="Rounded Rectangle 4"/>
          <p:cNvSpPr/>
          <p:nvPr/>
        </p:nvSpPr>
        <p:spPr>
          <a:xfrm>
            <a:off x="3960363" y="4340884"/>
            <a:ext cx="4076136" cy="541464"/>
          </a:xfrm>
          <a:custGeom>
            <a:avLst/>
            <a:gdLst>
              <a:gd name="connsiteX0" fmla="*/ 0 w 4021393"/>
              <a:gd name="connsiteY0" fmla="*/ 104879 h 629264"/>
              <a:gd name="connsiteX1" fmla="*/ 104879 w 4021393"/>
              <a:gd name="connsiteY1" fmla="*/ 0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104879 h 629264"/>
              <a:gd name="connsiteX1" fmla="*/ 1383072 w 4021393"/>
              <a:gd name="connsiteY1" fmla="*/ 108155 h 629264"/>
              <a:gd name="connsiteX2" fmla="*/ 3916514 w 4021393"/>
              <a:gd name="connsiteY2" fmla="*/ 0 h 629264"/>
              <a:gd name="connsiteX3" fmla="*/ 4021393 w 4021393"/>
              <a:gd name="connsiteY3" fmla="*/ 104879 h 629264"/>
              <a:gd name="connsiteX4" fmla="*/ 4021393 w 4021393"/>
              <a:gd name="connsiteY4" fmla="*/ 524385 h 629264"/>
              <a:gd name="connsiteX5" fmla="*/ 3916514 w 4021393"/>
              <a:gd name="connsiteY5" fmla="*/ 629264 h 629264"/>
              <a:gd name="connsiteX6" fmla="*/ 104879 w 4021393"/>
              <a:gd name="connsiteY6" fmla="*/ 629264 h 629264"/>
              <a:gd name="connsiteX7" fmla="*/ 0 w 4021393"/>
              <a:gd name="connsiteY7" fmla="*/ 524385 h 629264"/>
              <a:gd name="connsiteX8" fmla="*/ 0 w 4021393"/>
              <a:gd name="connsiteY8" fmla="*/ 104879 h 629264"/>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916514 w 4021393"/>
              <a:gd name="connsiteY5" fmla="*/ 549306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21393"/>
              <a:gd name="connsiteY0" fmla="*/ 24921 h 549306"/>
              <a:gd name="connsiteX1" fmla="*/ 1383072 w 4021393"/>
              <a:gd name="connsiteY1" fmla="*/ 28197 h 549306"/>
              <a:gd name="connsiteX2" fmla="*/ 3238088 w 4021393"/>
              <a:gd name="connsiteY2" fmla="*/ 28197 h 549306"/>
              <a:gd name="connsiteX3" fmla="*/ 4021393 w 4021393"/>
              <a:gd name="connsiteY3" fmla="*/ 24921 h 549306"/>
              <a:gd name="connsiteX4" fmla="*/ 4021393 w 4021393"/>
              <a:gd name="connsiteY4" fmla="*/ 444427 h 549306"/>
              <a:gd name="connsiteX5" fmla="*/ 3110269 w 4021393"/>
              <a:gd name="connsiteY5" fmla="*/ 539474 h 549306"/>
              <a:gd name="connsiteX6" fmla="*/ 104879 w 4021393"/>
              <a:gd name="connsiteY6" fmla="*/ 549306 h 549306"/>
              <a:gd name="connsiteX7" fmla="*/ 0 w 4021393"/>
              <a:gd name="connsiteY7" fmla="*/ 444427 h 549306"/>
              <a:gd name="connsiteX8" fmla="*/ 0 w 4021393"/>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3110269 w 4073831"/>
              <a:gd name="connsiteY5" fmla="*/ 539474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49306"/>
              <a:gd name="connsiteX1" fmla="*/ 1383072 w 4073831"/>
              <a:gd name="connsiteY1" fmla="*/ 28197 h 549306"/>
              <a:gd name="connsiteX2" fmla="*/ 3238088 w 4073831"/>
              <a:gd name="connsiteY2" fmla="*/ 28197 h 549306"/>
              <a:gd name="connsiteX3" fmla="*/ 4021393 w 4073831"/>
              <a:gd name="connsiteY3" fmla="*/ 24921 h 549306"/>
              <a:gd name="connsiteX4" fmla="*/ 4021393 w 4073831"/>
              <a:gd name="connsiteY4" fmla="*/ 444427 h 549306"/>
              <a:gd name="connsiteX5" fmla="*/ 2176205 w 4073831"/>
              <a:gd name="connsiteY5" fmla="*/ 509977 h 549306"/>
              <a:gd name="connsiteX6" fmla="*/ 104879 w 4073831"/>
              <a:gd name="connsiteY6" fmla="*/ 549306 h 549306"/>
              <a:gd name="connsiteX7" fmla="*/ 0 w 4073831"/>
              <a:gd name="connsiteY7" fmla="*/ 444427 h 549306"/>
              <a:gd name="connsiteX8" fmla="*/ 0 w 4073831"/>
              <a:gd name="connsiteY8" fmla="*/ 24921 h 549306"/>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0 w 4073831"/>
              <a:gd name="connsiteY7" fmla="*/ 444427 h 509977"/>
              <a:gd name="connsiteX8" fmla="*/ 0 w 4073831"/>
              <a:gd name="connsiteY8" fmla="*/ 24921 h 509977"/>
              <a:gd name="connsiteX0" fmla="*/ 0 w 4073831"/>
              <a:gd name="connsiteY0" fmla="*/ 24921 h 509977"/>
              <a:gd name="connsiteX1" fmla="*/ 1383072 w 4073831"/>
              <a:gd name="connsiteY1" fmla="*/ 28197 h 509977"/>
              <a:gd name="connsiteX2" fmla="*/ 3238088 w 4073831"/>
              <a:gd name="connsiteY2" fmla="*/ 28197 h 509977"/>
              <a:gd name="connsiteX3" fmla="*/ 4021393 w 4073831"/>
              <a:gd name="connsiteY3" fmla="*/ 24921 h 509977"/>
              <a:gd name="connsiteX4" fmla="*/ 4021393 w 4073831"/>
              <a:gd name="connsiteY4" fmla="*/ 444427 h 509977"/>
              <a:gd name="connsiteX5" fmla="*/ 2176205 w 4073831"/>
              <a:gd name="connsiteY5" fmla="*/ 509977 h 509977"/>
              <a:gd name="connsiteX6" fmla="*/ 458840 w 4073831"/>
              <a:gd name="connsiteY6" fmla="*/ 490312 h 509977"/>
              <a:gd name="connsiteX7" fmla="*/ 39329 w 4073831"/>
              <a:gd name="connsiteY7" fmla="*/ 355936 h 509977"/>
              <a:gd name="connsiteX8" fmla="*/ 0 w 4073831"/>
              <a:gd name="connsiteY8" fmla="*/ 24921 h 509977"/>
              <a:gd name="connsiteX0" fmla="*/ 23125 w 4096956"/>
              <a:gd name="connsiteY0" fmla="*/ 24921 h 509977"/>
              <a:gd name="connsiteX1" fmla="*/ 1406197 w 4096956"/>
              <a:gd name="connsiteY1" fmla="*/ 28197 h 509977"/>
              <a:gd name="connsiteX2" fmla="*/ 3261213 w 4096956"/>
              <a:gd name="connsiteY2" fmla="*/ 28197 h 509977"/>
              <a:gd name="connsiteX3" fmla="*/ 4044518 w 4096956"/>
              <a:gd name="connsiteY3" fmla="*/ 24921 h 509977"/>
              <a:gd name="connsiteX4" fmla="*/ 4044518 w 4096956"/>
              <a:gd name="connsiteY4" fmla="*/ 444427 h 509977"/>
              <a:gd name="connsiteX5" fmla="*/ 2199330 w 4096956"/>
              <a:gd name="connsiteY5" fmla="*/ 509977 h 509977"/>
              <a:gd name="connsiteX6" fmla="*/ 481965 w 4096956"/>
              <a:gd name="connsiteY6" fmla="*/ 490312 h 509977"/>
              <a:gd name="connsiteX7" fmla="*/ 62454 w 4096956"/>
              <a:gd name="connsiteY7" fmla="*/ 355936 h 509977"/>
              <a:gd name="connsiteX8" fmla="*/ 23125 w 4096956"/>
              <a:gd name="connsiteY8" fmla="*/ 24921 h 509977"/>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65356 h 501251"/>
              <a:gd name="connsiteX1" fmla="*/ 1385377 w 4076136"/>
              <a:gd name="connsiteY1" fmla="*/ 19471 h 501251"/>
              <a:gd name="connsiteX2" fmla="*/ 3240393 w 4076136"/>
              <a:gd name="connsiteY2" fmla="*/ 19471 h 501251"/>
              <a:gd name="connsiteX3" fmla="*/ 4023698 w 4076136"/>
              <a:gd name="connsiteY3" fmla="*/ 16195 h 501251"/>
              <a:gd name="connsiteX4" fmla="*/ 4023698 w 4076136"/>
              <a:gd name="connsiteY4" fmla="*/ 435701 h 501251"/>
              <a:gd name="connsiteX5" fmla="*/ 2178510 w 4076136"/>
              <a:gd name="connsiteY5" fmla="*/ 501251 h 501251"/>
              <a:gd name="connsiteX6" fmla="*/ 461145 w 4076136"/>
              <a:gd name="connsiteY6" fmla="*/ 481586 h 501251"/>
              <a:gd name="connsiteX7" fmla="*/ 41634 w 4076136"/>
              <a:gd name="connsiteY7" fmla="*/ 347210 h 501251"/>
              <a:gd name="connsiteX8" fmla="*/ 90795 w 4076136"/>
              <a:gd name="connsiteY8" fmla="*/ 65356 h 501251"/>
              <a:gd name="connsiteX0" fmla="*/ 90795 w 4076136"/>
              <a:gd name="connsiteY0" fmla="*/ 75382 h 511277"/>
              <a:gd name="connsiteX1" fmla="*/ 1385377 w 4076136"/>
              <a:gd name="connsiteY1" fmla="*/ 29497 h 511277"/>
              <a:gd name="connsiteX2" fmla="*/ 2312884 w 4076136"/>
              <a:gd name="connsiteY2" fmla="*/ 0 h 511277"/>
              <a:gd name="connsiteX3" fmla="*/ 3240393 w 4076136"/>
              <a:gd name="connsiteY3" fmla="*/ 29497 h 511277"/>
              <a:gd name="connsiteX4" fmla="*/ 4023698 w 4076136"/>
              <a:gd name="connsiteY4" fmla="*/ 26221 h 511277"/>
              <a:gd name="connsiteX5" fmla="*/ 4023698 w 4076136"/>
              <a:gd name="connsiteY5" fmla="*/ 445727 h 511277"/>
              <a:gd name="connsiteX6" fmla="*/ 2178510 w 4076136"/>
              <a:gd name="connsiteY6" fmla="*/ 511277 h 511277"/>
              <a:gd name="connsiteX7" fmla="*/ 461145 w 4076136"/>
              <a:gd name="connsiteY7" fmla="*/ 491612 h 511277"/>
              <a:gd name="connsiteX8" fmla="*/ 41634 w 4076136"/>
              <a:gd name="connsiteY8" fmla="*/ 357236 h 511277"/>
              <a:gd name="connsiteX9" fmla="*/ 90795 w 4076136"/>
              <a:gd name="connsiteY9" fmla="*/ 75382 h 511277"/>
              <a:gd name="connsiteX0" fmla="*/ 90795 w 4076136"/>
              <a:gd name="connsiteY0" fmla="*/ 75382 h 533399"/>
              <a:gd name="connsiteX1" fmla="*/ 1385377 w 4076136"/>
              <a:gd name="connsiteY1" fmla="*/ 29497 h 533399"/>
              <a:gd name="connsiteX2" fmla="*/ 2312884 w 4076136"/>
              <a:gd name="connsiteY2" fmla="*/ 0 h 533399"/>
              <a:gd name="connsiteX3" fmla="*/ 3240393 w 4076136"/>
              <a:gd name="connsiteY3" fmla="*/ 29497 h 533399"/>
              <a:gd name="connsiteX4" fmla="*/ 4023698 w 4076136"/>
              <a:gd name="connsiteY4" fmla="*/ 26221 h 533399"/>
              <a:gd name="connsiteX5" fmla="*/ 4023698 w 4076136"/>
              <a:gd name="connsiteY5" fmla="*/ 445727 h 533399"/>
              <a:gd name="connsiteX6" fmla="*/ 2942149 w 4076136"/>
              <a:gd name="connsiteY6" fmla="*/ 530942 h 533399"/>
              <a:gd name="connsiteX7" fmla="*/ 2178510 w 4076136"/>
              <a:gd name="connsiteY7" fmla="*/ 511277 h 533399"/>
              <a:gd name="connsiteX8" fmla="*/ 461145 w 4076136"/>
              <a:gd name="connsiteY8" fmla="*/ 491612 h 533399"/>
              <a:gd name="connsiteX9" fmla="*/ 41634 w 4076136"/>
              <a:gd name="connsiteY9" fmla="*/ 357236 h 533399"/>
              <a:gd name="connsiteX10" fmla="*/ 90795 w 4076136"/>
              <a:gd name="connsiteY10" fmla="*/ 75382 h 533399"/>
              <a:gd name="connsiteX0" fmla="*/ 90795 w 4076136"/>
              <a:gd name="connsiteY0" fmla="*/ 75382 h 541464"/>
              <a:gd name="connsiteX1" fmla="*/ 1385377 w 4076136"/>
              <a:gd name="connsiteY1" fmla="*/ 29497 h 541464"/>
              <a:gd name="connsiteX2" fmla="*/ 2312884 w 4076136"/>
              <a:gd name="connsiteY2" fmla="*/ 0 h 541464"/>
              <a:gd name="connsiteX3" fmla="*/ 3240393 w 4076136"/>
              <a:gd name="connsiteY3" fmla="*/ 29497 h 541464"/>
              <a:gd name="connsiteX4" fmla="*/ 4023698 w 4076136"/>
              <a:gd name="connsiteY4" fmla="*/ 26221 h 541464"/>
              <a:gd name="connsiteX5" fmla="*/ 4023698 w 4076136"/>
              <a:gd name="connsiteY5" fmla="*/ 445727 h 541464"/>
              <a:gd name="connsiteX6" fmla="*/ 2942149 w 4076136"/>
              <a:gd name="connsiteY6" fmla="*/ 530942 h 541464"/>
              <a:gd name="connsiteX7" fmla="*/ 1706562 w 4076136"/>
              <a:gd name="connsiteY7" fmla="*/ 540773 h 541464"/>
              <a:gd name="connsiteX8" fmla="*/ 461145 w 4076136"/>
              <a:gd name="connsiteY8" fmla="*/ 491612 h 541464"/>
              <a:gd name="connsiteX9" fmla="*/ 41634 w 4076136"/>
              <a:gd name="connsiteY9" fmla="*/ 357236 h 541464"/>
              <a:gd name="connsiteX10" fmla="*/ 90795 w 4076136"/>
              <a:gd name="connsiteY10" fmla="*/ 75382 h 54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76136" h="541464">
                <a:moveTo>
                  <a:pt x="90795" y="75382"/>
                </a:moveTo>
                <a:cubicBezTo>
                  <a:pt x="90795" y="17459"/>
                  <a:pt x="1327454" y="29497"/>
                  <a:pt x="1385377" y="29497"/>
                </a:cubicBezTo>
                <a:cubicBezTo>
                  <a:pt x="1704378" y="29497"/>
                  <a:pt x="1993883" y="0"/>
                  <a:pt x="2312884" y="0"/>
                </a:cubicBezTo>
                <a:lnTo>
                  <a:pt x="3240393" y="29497"/>
                </a:lnTo>
                <a:cubicBezTo>
                  <a:pt x="3298316" y="29497"/>
                  <a:pt x="3797556" y="-12038"/>
                  <a:pt x="4023698" y="26221"/>
                </a:cubicBezTo>
                <a:cubicBezTo>
                  <a:pt x="4023698" y="166056"/>
                  <a:pt x="4141685" y="178072"/>
                  <a:pt x="4023698" y="445727"/>
                </a:cubicBezTo>
                <a:cubicBezTo>
                  <a:pt x="3838524" y="524931"/>
                  <a:pt x="3249680" y="520017"/>
                  <a:pt x="2942149" y="530942"/>
                </a:cubicBezTo>
                <a:cubicBezTo>
                  <a:pt x="2634618" y="541867"/>
                  <a:pt x="2115146" y="542412"/>
                  <a:pt x="1706562" y="540773"/>
                </a:cubicBezTo>
                <a:lnTo>
                  <a:pt x="461145" y="491612"/>
                </a:lnTo>
                <a:cubicBezTo>
                  <a:pt x="403222" y="491612"/>
                  <a:pt x="-76353" y="533146"/>
                  <a:pt x="41634" y="357236"/>
                </a:cubicBezTo>
                <a:cubicBezTo>
                  <a:pt x="-79631" y="197737"/>
                  <a:pt x="103905" y="185720"/>
                  <a:pt x="90795" y="75382"/>
                </a:cubicBezTo>
                <a:close/>
              </a:path>
            </a:pathLst>
          </a:custGeom>
          <a:gradFill flip="none" rotWithShape="1">
            <a:gsLst>
              <a:gs pos="0">
                <a:schemeClr val="accent5">
                  <a:lumMod val="50000"/>
                  <a:alpha val="25000"/>
                </a:schemeClr>
              </a:gs>
              <a:gs pos="100000">
                <a:schemeClr val="accent5">
                  <a:lumMod val="50000"/>
                  <a:alpha val="25000"/>
                </a:schemeClr>
              </a:gs>
              <a:gs pos="26000">
                <a:schemeClr val="accent5">
                  <a:lumMod val="75000"/>
                  <a:alpha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16618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3" name="Group 12"/>
          <p:cNvGrpSpPr/>
          <p:nvPr/>
        </p:nvGrpSpPr>
        <p:grpSpPr>
          <a:xfrm>
            <a:off x="1423724" y="2763338"/>
            <a:ext cx="5696168" cy="684177"/>
            <a:chOff x="1357683" y="2219417"/>
            <a:chExt cx="13983320" cy="2059153"/>
          </a:xfrm>
        </p:grpSpPr>
        <p:pic>
          <p:nvPicPr>
            <p:cNvPr id="16" name="Picture 15"/>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2162" r="100000"/>
                      </a14:imgEffect>
                    </a14:imgLayer>
                  </a14:imgProps>
                </a:ext>
                <a:ext uri="{28A0092B-C50C-407E-A947-70E740481C1C}">
                  <a14:useLocalDpi xmlns:a14="http://schemas.microsoft.com/office/drawing/2010/main" val="0"/>
                </a:ext>
              </a:extLst>
            </a:blip>
            <a:stretch>
              <a:fillRect/>
            </a:stretch>
          </p:blipFill>
          <p:spPr>
            <a:xfrm>
              <a:off x="1357683" y="2219417"/>
              <a:ext cx="1845795" cy="2008759"/>
            </a:xfrm>
            <a:prstGeom prst="rect">
              <a:avLst/>
            </a:prstGeom>
          </p:spPr>
        </p:pic>
        <p:pic>
          <p:nvPicPr>
            <p:cNvPr id="17" name="Picture 16"/>
            <p:cNvPicPr>
              <a:picLocks noChangeAspect="1"/>
            </p:cNvPicPr>
            <p:nvPr/>
          </p:nvPicPr>
          <p:blipFill>
            <a:blip r:embed="rId5" cstate="print">
              <a:extLst>
                <a:ext uri="{BEBA8EAE-BF5A-486C-A8C5-ECC9F3942E4B}">
                  <a14:imgProps xmlns:a14="http://schemas.microsoft.com/office/drawing/2010/main">
                    <a14:imgLayer r:embed="rId4">
                      <a14:imgEffect>
                        <a14:backgroundRemoval t="497" b="99007" l="1802" r="99279"/>
                      </a14:imgEffect>
                    </a14:imgLayer>
                  </a14:imgProps>
                </a:ext>
                <a:ext uri="{28A0092B-C50C-407E-A947-70E740481C1C}">
                  <a14:useLocalDpi xmlns:a14="http://schemas.microsoft.com/office/drawing/2010/main" val="0"/>
                </a:ext>
              </a:extLst>
            </a:blip>
            <a:stretch>
              <a:fillRect/>
            </a:stretch>
          </p:blipFill>
          <p:spPr>
            <a:xfrm>
              <a:off x="3091615" y="2229496"/>
              <a:ext cx="1845795" cy="2008759"/>
            </a:xfrm>
            <a:prstGeom prst="rect">
              <a:avLst/>
            </a:prstGeom>
          </p:spPr>
        </p:pic>
        <p:pic>
          <p:nvPicPr>
            <p:cNvPr id="18" name="Picture 17"/>
            <p:cNvPicPr>
              <a:picLocks noChangeAspect="1"/>
            </p:cNvPicPr>
            <p:nvPr/>
          </p:nvPicPr>
          <p:blipFill>
            <a:blip r:embed="rId5" cstate="print">
              <a:extLst>
                <a:ext uri="{BEBA8EAE-BF5A-486C-A8C5-ECC9F3942E4B}">
                  <a14:imgProps xmlns:a14="http://schemas.microsoft.com/office/drawing/2010/main">
                    <a14:imgLayer r:embed="rId4">
                      <a14:imgEffect>
                        <a14:backgroundRemoval t="497" b="99007" l="1802" r="99279"/>
                      </a14:imgEffect>
                    </a14:imgLayer>
                  </a14:imgProps>
                </a:ext>
                <a:ext uri="{28A0092B-C50C-407E-A947-70E740481C1C}">
                  <a14:useLocalDpi xmlns:a14="http://schemas.microsoft.com/office/drawing/2010/main" val="0"/>
                </a:ext>
              </a:extLst>
            </a:blip>
            <a:stretch>
              <a:fillRect/>
            </a:stretch>
          </p:blipFill>
          <p:spPr>
            <a:xfrm>
              <a:off x="4825547" y="2229496"/>
              <a:ext cx="1845795" cy="2008759"/>
            </a:xfrm>
            <a:prstGeom prst="rect">
              <a:avLst/>
            </a:prstGeom>
          </p:spPr>
        </p:pic>
        <p:pic>
          <p:nvPicPr>
            <p:cNvPr id="19" name="Picture 18"/>
            <p:cNvPicPr>
              <a:picLocks noChangeAspect="1"/>
            </p:cNvPicPr>
            <p:nvPr/>
          </p:nvPicPr>
          <p:blipFill>
            <a:blip r:embed="rId5" cstate="print">
              <a:extLst>
                <a:ext uri="{BEBA8EAE-BF5A-486C-A8C5-ECC9F3942E4B}">
                  <a14:imgProps xmlns:a14="http://schemas.microsoft.com/office/drawing/2010/main">
                    <a14:imgLayer r:embed="rId4">
                      <a14:imgEffect>
                        <a14:backgroundRemoval t="497" b="99007" l="1802" r="99279"/>
                      </a14:imgEffect>
                    </a14:imgLayer>
                  </a14:imgProps>
                </a:ext>
                <a:ext uri="{28A0092B-C50C-407E-A947-70E740481C1C}">
                  <a14:useLocalDpi xmlns:a14="http://schemas.microsoft.com/office/drawing/2010/main" val="0"/>
                </a:ext>
              </a:extLst>
            </a:blip>
            <a:stretch>
              <a:fillRect/>
            </a:stretch>
          </p:blipFill>
          <p:spPr>
            <a:xfrm>
              <a:off x="6559479" y="2239576"/>
              <a:ext cx="1845795" cy="2008759"/>
            </a:xfrm>
            <a:prstGeom prst="rect">
              <a:avLst/>
            </a:prstGeom>
          </p:spPr>
        </p:pic>
        <p:pic>
          <p:nvPicPr>
            <p:cNvPr id="20" name="Picture 19"/>
            <p:cNvPicPr>
              <a:picLocks noChangeAspect="1"/>
            </p:cNvPicPr>
            <p:nvPr/>
          </p:nvPicPr>
          <p:blipFill>
            <a:blip r:embed="rId5" cstate="print">
              <a:extLst>
                <a:ext uri="{BEBA8EAE-BF5A-486C-A8C5-ECC9F3942E4B}">
                  <a14:imgProps xmlns:a14="http://schemas.microsoft.com/office/drawing/2010/main">
                    <a14:imgLayer r:embed="rId4">
                      <a14:imgEffect>
                        <a14:backgroundRemoval t="497" b="99007" l="1802" r="99279"/>
                      </a14:imgEffect>
                    </a14:imgLayer>
                  </a14:imgProps>
                </a:ext>
                <a:ext uri="{28A0092B-C50C-407E-A947-70E740481C1C}">
                  <a14:useLocalDpi xmlns:a14="http://schemas.microsoft.com/office/drawing/2010/main" val="0"/>
                </a:ext>
              </a:extLst>
            </a:blip>
            <a:stretch>
              <a:fillRect/>
            </a:stretch>
          </p:blipFill>
          <p:spPr>
            <a:xfrm>
              <a:off x="8293411" y="2249655"/>
              <a:ext cx="1845795" cy="2008759"/>
            </a:xfrm>
            <a:prstGeom prst="rect">
              <a:avLst/>
            </a:prstGeom>
          </p:spPr>
        </p:pic>
        <p:pic>
          <p:nvPicPr>
            <p:cNvPr id="21" name="Picture 20"/>
            <p:cNvPicPr>
              <a:picLocks noChangeAspect="1"/>
            </p:cNvPicPr>
            <p:nvPr/>
          </p:nvPicPr>
          <p:blipFill>
            <a:blip r:embed="rId5" cstate="print">
              <a:extLst>
                <a:ext uri="{BEBA8EAE-BF5A-486C-A8C5-ECC9F3942E4B}">
                  <a14:imgProps xmlns:a14="http://schemas.microsoft.com/office/drawing/2010/main">
                    <a14:imgLayer r:embed="rId4">
                      <a14:imgEffect>
                        <a14:backgroundRemoval t="497" b="99007" l="1802" r="99279"/>
                      </a14:imgEffect>
                    </a14:imgLayer>
                  </a14:imgProps>
                </a:ext>
                <a:ext uri="{28A0092B-C50C-407E-A947-70E740481C1C}">
                  <a14:useLocalDpi xmlns:a14="http://schemas.microsoft.com/office/drawing/2010/main" val="0"/>
                </a:ext>
              </a:extLst>
            </a:blip>
            <a:stretch>
              <a:fillRect/>
            </a:stretch>
          </p:blipFill>
          <p:spPr>
            <a:xfrm>
              <a:off x="10027343" y="2259733"/>
              <a:ext cx="1845796" cy="2008758"/>
            </a:xfrm>
            <a:prstGeom prst="rect">
              <a:avLst/>
            </a:prstGeom>
          </p:spPr>
        </p:pic>
        <p:pic>
          <p:nvPicPr>
            <p:cNvPr id="22" name="Picture 21"/>
            <p:cNvPicPr>
              <a:picLocks noChangeAspect="1"/>
            </p:cNvPicPr>
            <p:nvPr/>
          </p:nvPicPr>
          <p:blipFill>
            <a:blip r:embed="rId5" cstate="print">
              <a:extLst>
                <a:ext uri="{BEBA8EAE-BF5A-486C-A8C5-ECC9F3942E4B}">
                  <a14:imgProps xmlns:a14="http://schemas.microsoft.com/office/drawing/2010/main">
                    <a14:imgLayer r:embed="rId4">
                      <a14:imgEffect>
                        <a14:backgroundRemoval t="497" b="99007" l="1802" r="99279"/>
                      </a14:imgEffect>
                    </a14:imgLayer>
                  </a14:imgProps>
                </a:ext>
                <a:ext uri="{28A0092B-C50C-407E-A947-70E740481C1C}">
                  <a14:useLocalDpi xmlns:a14="http://schemas.microsoft.com/office/drawing/2010/main" val="0"/>
                </a:ext>
              </a:extLst>
            </a:blip>
            <a:stretch>
              <a:fillRect/>
            </a:stretch>
          </p:blipFill>
          <p:spPr>
            <a:xfrm>
              <a:off x="11761275" y="2259733"/>
              <a:ext cx="1845796" cy="2008758"/>
            </a:xfrm>
            <a:prstGeom prst="rect">
              <a:avLst/>
            </a:prstGeom>
          </p:spPr>
        </p:pic>
        <p:pic>
          <p:nvPicPr>
            <p:cNvPr id="23" name="Picture 22"/>
            <p:cNvPicPr>
              <a:picLocks noChangeAspect="1"/>
            </p:cNvPicPr>
            <p:nvPr/>
          </p:nvPicPr>
          <p:blipFill>
            <a:blip r:embed="rId5" cstate="print">
              <a:extLst>
                <a:ext uri="{BEBA8EAE-BF5A-486C-A8C5-ECC9F3942E4B}">
                  <a14:imgProps xmlns:a14="http://schemas.microsoft.com/office/drawing/2010/main">
                    <a14:imgLayer r:embed="rId4">
                      <a14:imgEffect>
                        <a14:backgroundRemoval t="497" b="99007" l="1802" r="99279"/>
                      </a14:imgEffect>
                    </a14:imgLayer>
                  </a14:imgProps>
                </a:ext>
                <a:ext uri="{28A0092B-C50C-407E-A947-70E740481C1C}">
                  <a14:useLocalDpi xmlns:a14="http://schemas.microsoft.com/office/drawing/2010/main" val="0"/>
                </a:ext>
              </a:extLst>
            </a:blip>
            <a:stretch>
              <a:fillRect/>
            </a:stretch>
          </p:blipFill>
          <p:spPr>
            <a:xfrm>
              <a:off x="13495207" y="2269812"/>
              <a:ext cx="1845796" cy="2008758"/>
            </a:xfrm>
            <a:prstGeom prst="rect">
              <a:avLst/>
            </a:prstGeom>
          </p:spPr>
        </p:pic>
      </p:grpSp>
    </p:spTree>
    <p:extLst>
      <p:ext uri="{BB962C8B-B14F-4D97-AF65-F5344CB8AC3E}">
        <p14:creationId xmlns:p14="http://schemas.microsoft.com/office/powerpoint/2010/main" val="8419673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HAPEID" val="JYZhl8HjKjD4zHrpx8AEgi"/>
</p:tagLst>
</file>

<file path=ppt/tags/tag2.xml><?xml version="1.0" encoding="utf-8"?>
<p:tagLst xmlns:a="http://schemas.openxmlformats.org/drawingml/2006/main" xmlns:r="http://schemas.openxmlformats.org/officeDocument/2006/relationships" xmlns:p="http://schemas.openxmlformats.org/presentationml/2006/main">
  <p:tag name="DVSHAPEID" val="qDLdJgff46oRPRPIUM5dMa"/>
</p:tagLst>
</file>

<file path=ppt/tags/tag3.xml><?xml version="1.0" encoding="utf-8"?>
<p:tagLst xmlns:a="http://schemas.openxmlformats.org/drawingml/2006/main" xmlns:r="http://schemas.openxmlformats.org/officeDocument/2006/relationships" xmlns:p="http://schemas.openxmlformats.org/presentationml/2006/main">
  <p:tag name="DVSHAPEID" val="LEw0N8bSkVnrxlv8oq4vex"/>
</p:tagLst>
</file>

<file path=ppt/tags/tag4.xml><?xml version="1.0" encoding="utf-8"?>
<p:tagLst xmlns:a="http://schemas.openxmlformats.org/drawingml/2006/main" xmlns:r="http://schemas.openxmlformats.org/officeDocument/2006/relationships" xmlns:p="http://schemas.openxmlformats.org/presentationml/2006/main">
  <p:tag name="DVSHAPEID" val="6XA5ra69qIGobAzPczHhJX"/>
</p:tagLst>
</file>

<file path=ppt/tags/tag5.xml><?xml version="1.0" encoding="utf-8"?>
<p:tagLst xmlns:a="http://schemas.openxmlformats.org/drawingml/2006/main" xmlns:r="http://schemas.openxmlformats.org/officeDocument/2006/relationships" xmlns:p="http://schemas.openxmlformats.org/presentationml/2006/main">
  <p:tag name="DVSHAPEID" val="sVrQXj7HqlgoqVcaxPqOo3"/>
</p:tagLst>
</file>

<file path=ppt/tags/tag6.xml><?xml version="1.0" encoding="utf-8"?>
<p:tagLst xmlns:a="http://schemas.openxmlformats.org/drawingml/2006/main" xmlns:r="http://schemas.openxmlformats.org/officeDocument/2006/relationships" xmlns:p="http://schemas.openxmlformats.org/presentationml/2006/main">
  <p:tag name="DVSHAPEID" val="ASji5sB9YnCPUowVz3OP8L"/>
</p:tagLst>
</file>

<file path=ppt/tags/tag7.xml><?xml version="1.0" encoding="utf-8"?>
<p:tagLst xmlns:a="http://schemas.openxmlformats.org/drawingml/2006/main" xmlns:r="http://schemas.openxmlformats.org/officeDocument/2006/relationships" xmlns:p="http://schemas.openxmlformats.org/presentationml/2006/main">
  <p:tag name="DVSHAPEID" val="cDQmL5t9Q2JOPX100FaUDP"/>
</p:tagLst>
</file>

<file path=ppt/tags/tag8.xml><?xml version="1.0" encoding="utf-8"?>
<p:tagLst xmlns:a="http://schemas.openxmlformats.org/drawingml/2006/main" xmlns:r="http://schemas.openxmlformats.org/officeDocument/2006/relationships" xmlns:p="http://schemas.openxmlformats.org/presentationml/2006/main">
  <p:tag name="DVSHAPEID" val="Ngg5oXRqes81rWpO5xN8AS"/>
</p:tagLst>
</file>

<file path=ppt/tags/tag9.xml><?xml version="1.0" encoding="utf-8"?>
<p:tagLst xmlns:a="http://schemas.openxmlformats.org/drawingml/2006/main" xmlns:r="http://schemas.openxmlformats.org/officeDocument/2006/relationships" xmlns:p="http://schemas.openxmlformats.org/presentationml/2006/main">
  <p:tag name="DVSHAPEID" val="DaLiKDgXz1TdGjJa0RNS98"/>
</p:tagLst>
</file>

<file path=ppt/tags/tag10.xml><?xml version="1.0" encoding="utf-8"?>
<p:tagLst xmlns:a="http://schemas.openxmlformats.org/drawingml/2006/main" xmlns:r="http://schemas.openxmlformats.org/officeDocument/2006/relationships" xmlns:p="http://schemas.openxmlformats.org/presentationml/2006/main">
  <p:tag name="DVSHAPEID" val="btUhonijXlPmZFBskQTTtI"/>
</p:tagLst>
</file>

<file path=ppt/tags/tag11.xml><?xml version="1.0" encoding="utf-8"?>
<p:tagLst xmlns:a="http://schemas.openxmlformats.org/drawingml/2006/main" xmlns:r="http://schemas.openxmlformats.org/officeDocument/2006/relationships" xmlns:p="http://schemas.openxmlformats.org/presentationml/2006/main">
  <p:tag name="DVSHAPEID" val="YwQYAxr7bFPO522Z3Dhy8a"/>
</p:tagLst>
</file>

<file path=ppt/tags/tag12.xml><?xml version="1.0" encoding="utf-8"?>
<p:tagLst xmlns:a="http://schemas.openxmlformats.org/drawingml/2006/main" xmlns:r="http://schemas.openxmlformats.org/officeDocument/2006/relationships" xmlns:p="http://schemas.openxmlformats.org/presentationml/2006/main">
  <p:tag name="DVSHAPEID" val="UBhIhQFi7LGuZhoteTEf3x"/>
</p:tagLst>
</file>

<file path=ppt/tags/tag13.xml><?xml version="1.0" encoding="utf-8"?>
<p:tagLst xmlns:a="http://schemas.openxmlformats.org/drawingml/2006/main" xmlns:r="http://schemas.openxmlformats.org/officeDocument/2006/relationships" xmlns:p="http://schemas.openxmlformats.org/presentationml/2006/main">
  <p:tag name="DVSHAPEID" val="HSWzwLXg1ZbUhJfqnjZ7gt"/>
</p:tagLst>
</file>

<file path=ppt/tags/tag14.xml><?xml version="1.0" encoding="utf-8"?>
<p:tagLst xmlns:a="http://schemas.openxmlformats.org/drawingml/2006/main" xmlns:r="http://schemas.openxmlformats.org/officeDocument/2006/relationships" xmlns:p="http://schemas.openxmlformats.org/presentationml/2006/main">
  <p:tag name="DVSHAPEID" val="iaccPEE52gtBPtmGuNu3TP"/>
</p:tagLst>
</file>

<file path=ppt/tags/tag15.xml><?xml version="1.0" encoding="utf-8"?>
<p:tagLst xmlns:a="http://schemas.openxmlformats.org/drawingml/2006/main" xmlns:r="http://schemas.openxmlformats.org/officeDocument/2006/relationships" xmlns:p="http://schemas.openxmlformats.org/presentationml/2006/main">
  <p:tag name="DVSHAPEID" val="nFMOHG6AfyvlmVRv7mjGcm"/>
</p:tagLst>
</file>

<file path=ppt/tags/tag16.xml><?xml version="1.0" encoding="utf-8"?>
<p:tagLst xmlns:a="http://schemas.openxmlformats.org/drawingml/2006/main" xmlns:r="http://schemas.openxmlformats.org/officeDocument/2006/relationships" xmlns:p="http://schemas.openxmlformats.org/presentationml/2006/main">
  <p:tag name="DVSHAPEID" val="tnCP6lrtozJtNxp0WYZs0V"/>
</p:tagLst>
</file>

<file path=ppt/tags/tag17.xml><?xml version="1.0" encoding="utf-8"?>
<p:tagLst xmlns:a="http://schemas.openxmlformats.org/drawingml/2006/main" xmlns:r="http://schemas.openxmlformats.org/officeDocument/2006/relationships" xmlns:p="http://schemas.openxmlformats.org/presentationml/2006/main">
  <p:tag name="DVSHAPEID" val="6t7rPYF8JcC0bpcSAK8L9W"/>
</p:tagLst>
</file>

<file path=ppt/tags/tag18.xml><?xml version="1.0" encoding="utf-8"?>
<p:tagLst xmlns:a="http://schemas.openxmlformats.org/drawingml/2006/main" xmlns:r="http://schemas.openxmlformats.org/officeDocument/2006/relationships" xmlns:p="http://schemas.openxmlformats.org/presentationml/2006/main">
  <p:tag name="DVSHAPEID" val="CT8k67plHKlxg8IFwsNfPx"/>
</p:tagLst>
</file>

<file path=ppt/tags/tag19.xml><?xml version="1.0" encoding="utf-8"?>
<p:tagLst xmlns:a="http://schemas.openxmlformats.org/drawingml/2006/main" xmlns:r="http://schemas.openxmlformats.org/officeDocument/2006/relationships" xmlns:p="http://schemas.openxmlformats.org/presentationml/2006/main">
  <p:tag name="DVSHAPEID" val="QMl0O4nejfMaReiuSyJnvS"/>
</p:tagLst>
</file>

<file path=ppt/tags/tag20.xml><?xml version="1.0" encoding="utf-8"?>
<p:tagLst xmlns:a="http://schemas.openxmlformats.org/drawingml/2006/main" xmlns:r="http://schemas.openxmlformats.org/officeDocument/2006/relationships" xmlns:p="http://schemas.openxmlformats.org/presentationml/2006/main">
  <p:tag name="DVSHAPEID" val="FD839VeGYU652mY6ikXsq6"/>
</p:tagLst>
</file>

<file path=ppt/tags/tag21.xml><?xml version="1.0" encoding="utf-8"?>
<p:tagLst xmlns:a="http://schemas.openxmlformats.org/drawingml/2006/main" xmlns:r="http://schemas.openxmlformats.org/officeDocument/2006/relationships" xmlns:p="http://schemas.openxmlformats.org/presentationml/2006/main">
  <p:tag name="DVSHAPEID" val="L6hum1zevr1X7HRLVs0DgR"/>
</p:tagLst>
</file>

<file path=ppt/tags/tag22.xml><?xml version="1.0" encoding="utf-8"?>
<p:tagLst xmlns:a="http://schemas.openxmlformats.org/drawingml/2006/main" xmlns:r="http://schemas.openxmlformats.org/officeDocument/2006/relationships" xmlns:p="http://schemas.openxmlformats.org/presentationml/2006/main">
  <p:tag name="DVSHAPEID" val="3MbWvMgpq2ryS2MFyc6JoE"/>
</p:tagLst>
</file>

<file path=ppt/tags/tag23.xml><?xml version="1.0" encoding="utf-8"?>
<p:tagLst xmlns:a="http://schemas.openxmlformats.org/drawingml/2006/main" xmlns:r="http://schemas.openxmlformats.org/officeDocument/2006/relationships" xmlns:p="http://schemas.openxmlformats.org/presentationml/2006/main">
  <p:tag name="DVSHAPEID" val="35fhexousNPT2ujqvNY51Y"/>
</p:tagLst>
</file>

<file path=ppt/tags/tag24.xml><?xml version="1.0" encoding="utf-8"?>
<p:tagLst xmlns:a="http://schemas.openxmlformats.org/drawingml/2006/main" xmlns:r="http://schemas.openxmlformats.org/officeDocument/2006/relationships" xmlns:p="http://schemas.openxmlformats.org/presentationml/2006/main">
  <p:tag name="DVSHAPEID" val="vyPPZgUNwxtoI5HeyJ1VAE"/>
</p:tagLst>
</file>

<file path=ppt/tags/tag25.xml><?xml version="1.0" encoding="utf-8"?>
<p:tagLst xmlns:a="http://schemas.openxmlformats.org/drawingml/2006/main" xmlns:r="http://schemas.openxmlformats.org/officeDocument/2006/relationships" xmlns:p="http://schemas.openxmlformats.org/presentationml/2006/main">
  <p:tag name="DVSHAPEID" val="JYZhl8HjKjD4zHrpx8AEgi"/>
</p:tagLst>
</file>

<file path=ppt/tags/tag26.xml><?xml version="1.0" encoding="utf-8"?>
<p:tagLst xmlns:a="http://schemas.openxmlformats.org/drawingml/2006/main" xmlns:r="http://schemas.openxmlformats.org/officeDocument/2006/relationships" xmlns:p="http://schemas.openxmlformats.org/presentationml/2006/main">
  <p:tag name="DVSHAPEID" val="qDLdJgff46oRPRPIUM5dMa"/>
</p:tagLst>
</file>

<file path=ppt/tags/tag27.xml><?xml version="1.0" encoding="utf-8"?>
<p:tagLst xmlns:a="http://schemas.openxmlformats.org/drawingml/2006/main" xmlns:r="http://schemas.openxmlformats.org/officeDocument/2006/relationships" xmlns:p="http://schemas.openxmlformats.org/presentationml/2006/main">
  <p:tag name="DVSHAPEID" val="LEw0N8bSkVnrxlv8oq4vex"/>
</p:tagLst>
</file>

<file path=ppt/tags/tag28.xml><?xml version="1.0" encoding="utf-8"?>
<p:tagLst xmlns:a="http://schemas.openxmlformats.org/drawingml/2006/main" xmlns:r="http://schemas.openxmlformats.org/officeDocument/2006/relationships" xmlns:p="http://schemas.openxmlformats.org/presentationml/2006/main">
  <p:tag name="DVSHAPEID" val="GHRAzPdOz3vgS7GJt64bLs"/>
</p:tagLst>
</file>

<file path=ppt/tags/tag29.xml><?xml version="1.0" encoding="utf-8"?>
<p:tagLst xmlns:a="http://schemas.openxmlformats.org/drawingml/2006/main" xmlns:r="http://schemas.openxmlformats.org/officeDocument/2006/relationships" xmlns:p="http://schemas.openxmlformats.org/presentationml/2006/main">
  <p:tag name="DVSHAPEID" val="6XA5ra69qIGobAzPczHhJX"/>
</p:tagLst>
</file>

<file path=ppt/tags/tag30.xml><?xml version="1.0" encoding="utf-8"?>
<p:tagLst xmlns:a="http://schemas.openxmlformats.org/drawingml/2006/main" xmlns:r="http://schemas.openxmlformats.org/officeDocument/2006/relationships" xmlns:p="http://schemas.openxmlformats.org/presentationml/2006/main">
  <p:tag name="DVSHAPEID" val="ZVoNV38LA9QAHKJcAmZDUK"/>
</p:tagLst>
</file>

<file path=ppt/tags/tag31.xml><?xml version="1.0" encoding="utf-8"?>
<p:tagLst xmlns:a="http://schemas.openxmlformats.org/drawingml/2006/main" xmlns:r="http://schemas.openxmlformats.org/officeDocument/2006/relationships" xmlns:p="http://schemas.openxmlformats.org/presentationml/2006/main">
  <p:tag name="DVSHAPEID" val="JjJS6kqvvH19XFGEf30F8w"/>
</p:tagLst>
</file>

<file path=ppt/tags/tag32.xml><?xml version="1.0" encoding="utf-8"?>
<p:tagLst xmlns:a="http://schemas.openxmlformats.org/drawingml/2006/main" xmlns:r="http://schemas.openxmlformats.org/officeDocument/2006/relationships" xmlns:p="http://schemas.openxmlformats.org/presentationml/2006/main">
  <p:tag name="DVSHAPEID" val="kN29dGAvnNaBc8guc4Vd9R"/>
</p:tagLst>
</file>

<file path=ppt/tags/tag33.xml><?xml version="1.0" encoding="utf-8"?>
<p:tagLst xmlns:a="http://schemas.openxmlformats.org/drawingml/2006/main" xmlns:r="http://schemas.openxmlformats.org/officeDocument/2006/relationships" xmlns:p="http://schemas.openxmlformats.org/presentationml/2006/main">
  <p:tag name="DVSHAPEID" val="sVrQXj7HqlgoqVcaxPqOo3"/>
</p:tagLst>
</file>

<file path=ppt/tags/tag34.xml><?xml version="1.0" encoding="utf-8"?>
<p:tagLst xmlns:a="http://schemas.openxmlformats.org/drawingml/2006/main" xmlns:r="http://schemas.openxmlformats.org/officeDocument/2006/relationships" xmlns:p="http://schemas.openxmlformats.org/presentationml/2006/main">
  <p:tag name="DVSHAPEID" val="dwoh9uBenwitk6InJhnFmO"/>
</p:tagLst>
</file>

<file path=ppt/tags/tag35.xml><?xml version="1.0" encoding="utf-8"?>
<p:tagLst xmlns:a="http://schemas.openxmlformats.org/drawingml/2006/main" xmlns:r="http://schemas.openxmlformats.org/officeDocument/2006/relationships" xmlns:p="http://schemas.openxmlformats.org/presentationml/2006/main">
  <p:tag name="DVSHAPEID" val="kNHki2w6NltpIVsF9C5cYK"/>
</p:tagLst>
</file>

<file path=ppt/tags/tag36.xml><?xml version="1.0" encoding="utf-8"?>
<p:tagLst xmlns:a="http://schemas.openxmlformats.org/drawingml/2006/main" xmlns:r="http://schemas.openxmlformats.org/officeDocument/2006/relationships" xmlns:p="http://schemas.openxmlformats.org/presentationml/2006/main">
  <p:tag name="DVSECTIONID" val="xTcP34wececaeaZYqqOGPh"/>
</p:tagLst>
</file>

<file path=ppt/tags/tag37.xml><?xml version="1.0" encoding="utf-8"?>
<p:tagLst xmlns:a="http://schemas.openxmlformats.org/drawingml/2006/main" xmlns:r="http://schemas.openxmlformats.org/officeDocument/2006/relationships" xmlns:p="http://schemas.openxmlformats.org/presentationml/2006/main">
  <p:tag name="DVSHAPEID" val="lKgMgMtpPMYxR2RlE2xRaO"/>
</p:tagLst>
</file>

<file path=ppt/tags/tag38.xml><?xml version="1.0" encoding="utf-8"?>
<p:tagLst xmlns:a="http://schemas.openxmlformats.org/drawingml/2006/main" xmlns:r="http://schemas.openxmlformats.org/officeDocument/2006/relationships" xmlns:p="http://schemas.openxmlformats.org/presentationml/2006/main">
  <p:tag name="DVSHAPEID" val="6YRwRohnkYac4MFU9lQqfs"/>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PA them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1_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APA theme</Template>
  <TotalTime>18133</TotalTime>
  <Words>3078</Words>
  <Application>Microsoft Office PowerPoint</Application>
  <PresentationFormat>On-screen Show (4:3)</PresentationFormat>
  <Paragraphs>180</Paragraphs>
  <Slides>21</Slides>
  <Notes>16</Notes>
  <HiddenSlides>3</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Arial</vt:lpstr>
      <vt:lpstr>Calibri</vt:lpstr>
      <vt:lpstr>Cambria</vt:lpstr>
      <vt:lpstr>Mistral</vt:lpstr>
      <vt:lpstr>MV Boli</vt:lpstr>
      <vt:lpstr>Segoe Print</vt:lpstr>
      <vt:lpstr>Times New Roman</vt:lpstr>
      <vt:lpstr>Wingdings</vt:lpstr>
      <vt:lpstr>APA theme</vt:lpstr>
      <vt:lpstr>1_Organic</vt:lpstr>
      <vt:lpstr>MLA Style</vt:lpstr>
      <vt:lpstr>Research Process</vt:lpstr>
      <vt:lpstr>Review</vt:lpstr>
      <vt:lpstr>Why Integrate Sources?</vt:lpstr>
      <vt:lpstr>Reading and Annotating Source Material</vt:lpstr>
      <vt:lpstr>How is this source useful to you?</vt:lpstr>
      <vt:lpstr>Incorporate the Information</vt:lpstr>
      <vt:lpstr>The Information</vt:lpstr>
      <vt:lpstr>Signal &amp; Introduce</vt:lpstr>
      <vt:lpstr>Interpretation (Explain &amp; Connect)</vt:lpstr>
      <vt:lpstr>Incorporate Information: Summary</vt:lpstr>
      <vt:lpstr>Incorporate Information: Summary</vt:lpstr>
      <vt:lpstr>Incorporate Information: Paraphrase</vt:lpstr>
      <vt:lpstr>Incorporate Information: Paraphrase</vt:lpstr>
      <vt:lpstr>Incorporate Information: Quotation</vt:lpstr>
      <vt:lpstr>Incorporate Information: Quotation</vt:lpstr>
      <vt:lpstr>Review</vt:lpstr>
      <vt:lpstr>Additional Resources</vt:lpstr>
      <vt:lpstr>Handout</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Student</dc:creator>
  <cp:lastModifiedBy>Dean Ramser</cp:lastModifiedBy>
  <cp:revision>405</cp:revision>
  <cp:lastPrinted>2012-10-10T02:52:43Z</cp:lastPrinted>
  <dcterms:created xsi:type="dcterms:W3CDTF">2012-10-16T22:50:53Z</dcterms:created>
  <dcterms:modified xsi:type="dcterms:W3CDTF">2015-10-05T03:20:39Z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oogle.Documents.Tracking">
    <vt:lpwstr>true</vt:lpwstr>
  </property>
  <property fmtid="{D5CDD505-2E9C-101B-9397-08002B2CF9AE}" pid="3" name="Google.Documents.DocumentId">
    <vt:lpwstr>1nMjxGW83Zps3Ih4w5QZRjxLu9HH2HIaZ2NVLwkHPYzQ</vt:lpwstr>
  </property>
  <property fmtid="{D5CDD505-2E9C-101B-9397-08002B2CF9AE}" pid="4" name="Google.Documents.RevisionId">
    <vt:lpwstr>10087602537512464928</vt:lpwstr>
  </property>
  <property fmtid="{D5CDD505-2E9C-101B-9397-08002B2CF9AE}" pid="5" name="Google.Documents.PluginVersion">
    <vt:lpwstr>2.0.2662.553</vt:lpwstr>
  </property>
  <property fmtid="{D5CDD505-2E9C-101B-9397-08002B2CF9AE}" pid="6" name="Google.Documents.MergeIncapabilityFlags">
    <vt:i4>0</vt:i4>
  </property>
</Properties>
</file>