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Montserrat" panose="020B0604020202020204" charset="0"/>
      <p:regular r:id="rId10"/>
      <p:bold r:id="rId11"/>
      <p:italic r:id="rId12"/>
      <p:boldItalic r:id="rId13"/>
    </p:embeddedFont>
    <p:embeddedFont>
      <p:font typeface="Lato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8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88586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20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19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5788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264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11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6148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81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Shape 125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Trash pick-up</a:t>
            </a: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: Aaron Casarez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825" y="739700"/>
            <a:ext cx="4768150" cy="378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000" y="188025"/>
            <a:ext cx="4008874" cy="476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375" y="181650"/>
            <a:ext cx="3820249" cy="465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hape 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300" y="202225"/>
            <a:ext cx="6164049" cy="462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1525" y="186950"/>
            <a:ext cx="6240950" cy="468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150" y="333800"/>
            <a:ext cx="5031124" cy="44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/>
          <p:nvPr/>
        </p:nvSpPr>
        <p:spPr>
          <a:xfrm>
            <a:off x="1741925" y="278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On-screen Show (16:9)</PresentationFormat>
  <Paragraphs>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Montserrat</vt:lpstr>
      <vt:lpstr>Lato</vt:lpstr>
      <vt:lpstr>Focus</vt:lpstr>
      <vt:lpstr>Trash pick-up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Trash pick-up</dc:title>
  <dc:creator>Aaron Dean</dc:creator>
  <cp:lastModifiedBy>lesley zacatares</cp:lastModifiedBy>
  <cp:revision>1</cp:revision>
  <dcterms:modified xsi:type="dcterms:W3CDTF">2018-05-09T06:38:15Z</dcterms:modified>
</cp:coreProperties>
</file>