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4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7/21/2018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2274" y="4737098"/>
            <a:ext cx="6181226" cy="1346202"/>
          </a:xfrm>
        </p:spPr>
        <p:txBody>
          <a:bodyPr>
            <a:noAutofit/>
          </a:bodyPr>
          <a:lstStyle/>
          <a:p>
            <a:pPr algn="ctr"/>
            <a:r>
              <a:rPr lang="en-US" sz="2400"/>
              <a:t>SP</a:t>
            </a:r>
            <a:br>
              <a:rPr lang="en-US" sz="2400" dirty="0"/>
            </a:br>
            <a:r>
              <a:rPr lang="en-US" sz="2400" dirty="0"/>
              <a:t>“SAY NO TO LITTERING”</a:t>
            </a:r>
            <a:br>
              <a:rPr lang="en-US" sz="2400" dirty="0"/>
            </a:br>
            <a:r>
              <a:rPr lang="en-US" sz="2400" dirty="0"/>
              <a:t>ENG 111-22</a:t>
            </a:r>
            <a:br>
              <a:rPr lang="en-US" sz="2400" dirty="0"/>
            </a:br>
            <a:r>
              <a:rPr lang="en-US" sz="2400" dirty="0"/>
              <a:t>MAY 8, 2018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393700"/>
            <a:ext cx="5889126" cy="3517899"/>
          </a:xfrm>
        </p:spPr>
        <p:txBody>
          <a:bodyPr>
            <a:noAutofit/>
          </a:bodyPr>
          <a:lstStyle/>
          <a:p>
            <a:r>
              <a:rPr lang="en-US" sz="4000" dirty="0"/>
              <a:t>High Impact Practices (HIP) Service Learning Internship Community Engagement (SLICE)Presentation</a:t>
            </a:r>
          </a:p>
        </p:txBody>
      </p:sp>
    </p:spTree>
    <p:extLst>
      <p:ext uri="{BB962C8B-B14F-4D97-AF65-F5344CB8AC3E}">
        <p14:creationId xmlns:p14="http://schemas.microsoft.com/office/powerpoint/2010/main" val="198248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262" y="665182"/>
            <a:ext cx="7772401" cy="1077229"/>
          </a:xfrm>
        </p:spPr>
        <p:txBody>
          <a:bodyPr/>
          <a:lstStyle/>
          <a:p>
            <a:r>
              <a:rPr lang="en-US" dirty="0"/>
              <a:t>In front of </a:t>
            </a:r>
            <a:r>
              <a:rPr lang="en-US" dirty="0" err="1"/>
              <a:t>Coldstone</a:t>
            </a:r>
            <a:r>
              <a:rPr lang="en-US" dirty="0"/>
              <a:t> ice cream shop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2862" y="2335409"/>
            <a:ext cx="4743980" cy="3557984"/>
          </a:xfrm>
        </p:spPr>
      </p:pic>
    </p:spTree>
    <p:extLst>
      <p:ext uri="{BB962C8B-B14F-4D97-AF65-F5344CB8AC3E}">
        <p14:creationId xmlns:p14="http://schemas.microsoft.com/office/powerpoint/2010/main" val="1874858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538" y="679469"/>
            <a:ext cx="9015412" cy="1077229"/>
          </a:xfrm>
        </p:spPr>
        <p:txBody>
          <a:bodyPr/>
          <a:lstStyle/>
          <a:p>
            <a:r>
              <a:rPr lang="en-US" dirty="0"/>
              <a:t>At Evergreen Park </a:t>
            </a:r>
            <a:r>
              <a:rPr lang="en-US"/>
              <a:t>in front of the bathrooms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3855" y="2454471"/>
            <a:ext cx="4667780" cy="3500834"/>
          </a:xfrm>
        </p:spPr>
      </p:pic>
    </p:spTree>
    <p:extLst>
      <p:ext uri="{BB962C8B-B14F-4D97-AF65-F5344CB8AC3E}">
        <p14:creationId xmlns:p14="http://schemas.microsoft.com/office/powerpoint/2010/main" val="71389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808" y="793768"/>
            <a:ext cx="9361117" cy="1077229"/>
          </a:xfrm>
        </p:spPr>
        <p:txBody>
          <a:bodyPr/>
          <a:lstStyle/>
          <a:p>
            <a:r>
              <a:rPr lang="en-US" dirty="0"/>
              <a:t>Cigarettes are the most seen litters and on every corner of </a:t>
            </a:r>
            <a:r>
              <a:rPr lang="en-US"/>
              <a:t>the streets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7255" y="2617061"/>
            <a:ext cx="4515380" cy="3386534"/>
          </a:xfrm>
        </p:spPr>
      </p:pic>
    </p:spTree>
    <p:extLst>
      <p:ext uri="{BB962C8B-B14F-4D97-AF65-F5344CB8AC3E}">
        <p14:creationId xmlns:p14="http://schemas.microsoft.com/office/powerpoint/2010/main" val="45281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0358" y="793768"/>
            <a:ext cx="8661029" cy="1077229"/>
          </a:xfrm>
        </p:spPr>
        <p:txBody>
          <a:bodyPr>
            <a:normAutofit/>
          </a:bodyPr>
          <a:lstStyle/>
          <a:p>
            <a:r>
              <a:rPr lang="en-US" dirty="0"/>
              <a:t>Trash are always thrown in front of the cans which makes the idea of trashcans useless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3924" y="2600392"/>
            <a:ext cx="4382029" cy="3286521"/>
          </a:xfrm>
        </p:spPr>
      </p:pic>
    </p:spTree>
    <p:extLst>
      <p:ext uri="{BB962C8B-B14F-4D97-AF65-F5344CB8AC3E}">
        <p14:creationId xmlns:p14="http://schemas.microsoft.com/office/powerpoint/2010/main" val="1985346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004" y="750906"/>
            <a:ext cx="8875341" cy="1077229"/>
          </a:xfrm>
        </p:spPr>
        <p:txBody>
          <a:bodyPr/>
          <a:lstStyle/>
          <a:p>
            <a:r>
              <a:rPr lang="en-US" dirty="0"/>
              <a:t>Students on campus, throw their trash away on the grass polluting </a:t>
            </a:r>
            <a:r>
              <a:rPr lang="en-US"/>
              <a:t>the Earth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0974" y="2600392"/>
            <a:ext cx="4382029" cy="3286521"/>
          </a:xfrm>
        </p:spPr>
      </p:pic>
    </p:spTree>
    <p:extLst>
      <p:ext uri="{BB962C8B-B14F-4D97-AF65-F5344CB8AC3E}">
        <p14:creationId xmlns:p14="http://schemas.microsoft.com/office/powerpoint/2010/main" val="8768197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109</TotalTime>
  <Words>74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MS Shell Dlg 2</vt:lpstr>
      <vt:lpstr>Wingdings</vt:lpstr>
      <vt:lpstr>Wingdings 3</vt:lpstr>
      <vt:lpstr>Madison</vt:lpstr>
      <vt:lpstr>SP “SAY NO TO LITTERING” ENG 111-22 MAY 8, 2018 </vt:lpstr>
      <vt:lpstr>In front of Coldstone ice cream shop</vt:lpstr>
      <vt:lpstr>At Evergreen Park in front of the bathrooms </vt:lpstr>
      <vt:lpstr>Cigarettes are the most seen litters and on every corner of the streets  </vt:lpstr>
      <vt:lpstr>Trash are always thrown in front of the cans which makes the idea of trashcans useless </vt:lpstr>
      <vt:lpstr>Students on campus, throw their trash away on the grass polluting the Earth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SARAH PARK  “SAY NO TO LITTERING” ENG 111-22 MAY 8, 2018</dc:title>
  <dc:creator>Seohyun Park</dc:creator>
  <cp:lastModifiedBy>Dean Ramser</cp:lastModifiedBy>
  <cp:revision>5</cp:revision>
  <dcterms:created xsi:type="dcterms:W3CDTF">2018-05-08T05:44:39Z</dcterms:created>
  <dcterms:modified xsi:type="dcterms:W3CDTF">2018-07-21T21:52:02Z</dcterms:modified>
</cp:coreProperties>
</file>