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151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041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95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110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023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749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444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354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701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C7079-5A7C-4E16-9870-3B02FD355BD4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85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76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High Impact Practices (HIP) Service Learning Internship Community Engagement (SLICE)Presentation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NAME</a:t>
            </a:r>
          </a:p>
          <a:p>
            <a:r>
              <a:rPr lang="en-US" dirty="0">
                <a:solidFill>
                  <a:schemeClr val="bg1"/>
                </a:solidFill>
              </a:rPr>
              <a:t>TITLE OF PPT</a:t>
            </a:r>
          </a:p>
          <a:p>
            <a:r>
              <a:rPr lang="en-US" dirty="0">
                <a:solidFill>
                  <a:schemeClr val="bg1"/>
                </a:solidFill>
              </a:rPr>
              <a:t>CLASS</a:t>
            </a:r>
          </a:p>
          <a:p>
            <a:r>
              <a:rPr lang="en-US" dirty="0">
                <a:solidFill>
                  <a:schemeClr val="bg1"/>
                </a:solidFill>
              </a:rPr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186314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AB3CB-C421-4EFA-9041-453885411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90C4A-8C0E-4DF5-BDE4-AD7FB9A08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459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29B8A-6A1A-480C-98FB-4F177CBEB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9D3ACC-FAA3-40DA-8E3C-ECEB969D7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125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FFCC5-E5F8-402D-892B-6E2237FFC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29F9A-6E3F-48C5-9749-369DB9634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392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9364D-4006-4954-A939-6E306E69B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33856-909B-41E1-ACFC-03F1A136B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45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21</Words>
  <Application>Microsoft Office PowerPoint</Application>
  <PresentationFormat>On-screen Show (4:3)</PresentationFormat>
  <Paragraphs>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High Impact Practices (HIP) Service Learning Internship Community Engagement (SLICE)Presentation</vt:lpstr>
      <vt:lpstr>PowerPoint Presentation</vt:lpstr>
      <vt:lpstr>PowerPoint Presentation</vt:lpstr>
      <vt:lpstr>PowerPoint Presentation</vt:lpstr>
      <vt:lpstr>PowerPoint Presentation</vt:lpstr>
    </vt:vector>
  </TitlesOfParts>
  <Company>Chaffey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Impact Practices (HIP) Service Learning Internship Community Engagement (SLICE)Presentation</dc:title>
  <dc:creator>Dean Ramser</dc:creator>
  <cp:lastModifiedBy>Dean Ramser</cp:lastModifiedBy>
  <cp:revision>9</cp:revision>
  <dcterms:created xsi:type="dcterms:W3CDTF">2017-04-17T18:39:58Z</dcterms:created>
  <dcterms:modified xsi:type="dcterms:W3CDTF">2018-04-10T13:34:44Z</dcterms:modified>
</cp:coreProperties>
</file>