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5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4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95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1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4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4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54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0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7079-5A7C-4E16-9870-3B02FD355BD4}" type="datetimeFigureOut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High Impact Practices (HIP) Service Learning Internship Community Engagement (SLICE)Presentation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Gabriela Valdez  </a:t>
            </a:r>
          </a:p>
          <a:p>
            <a:r>
              <a:rPr lang="en-US" dirty="0">
                <a:solidFill>
                  <a:schemeClr val="bg1"/>
                </a:solidFill>
              </a:rPr>
              <a:t>Graffiti in urban areas.</a:t>
            </a:r>
          </a:p>
          <a:p>
            <a:r>
              <a:rPr lang="en-US" dirty="0">
                <a:solidFill>
                  <a:schemeClr val="bg1"/>
                </a:solidFill>
              </a:rPr>
              <a:t>English 350</a:t>
            </a:r>
          </a:p>
          <a:p>
            <a:r>
              <a:rPr lang="en-US" dirty="0">
                <a:solidFill>
                  <a:schemeClr val="bg1"/>
                </a:solidFill>
              </a:rPr>
              <a:t>5/8/18</a:t>
            </a:r>
          </a:p>
        </p:txBody>
      </p:sp>
    </p:spTree>
    <p:extLst>
      <p:ext uri="{BB962C8B-B14F-4D97-AF65-F5344CB8AC3E}">
        <p14:creationId xmlns:p14="http://schemas.microsoft.com/office/powerpoint/2010/main" val="318631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29B8A-6A1A-480C-98FB-4F177CBE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 Neighborhoods, Residential and Businesses targeted.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ADAAFE-11F7-41C7-9716-5012672B9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08225" y="2166739"/>
            <a:ext cx="4525963" cy="3394472"/>
          </a:xfrm>
        </p:spPr>
      </p:pic>
    </p:spTree>
    <p:extLst>
      <p:ext uri="{BB962C8B-B14F-4D97-AF65-F5344CB8AC3E}">
        <p14:creationId xmlns:p14="http://schemas.microsoft.com/office/powerpoint/2010/main" val="2770125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CC0028-B6CE-4205-8DD1-EB3134028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East Los Angeles Graffiti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F9446BB-44B6-43C6-87BB-8CA09763BA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95909"/>
            <a:ext cx="4038600" cy="3934545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D9BA171-013A-4A8A-AE8C-D78F065A84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65207"/>
            <a:ext cx="4038600" cy="4195948"/>
          </a:xfrm>
        </p:spPr>
      </p:pic>
    </p:spTree>
    <p:extLst>
      <p:ext uri="{BB962C8B-B14F-4D97-AF65-F5344CB8AC3E}">
        <p14:creationId xmlns:p14="http://schemas.microsoft.com/office/powerpoint/2010/main" val="597045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52B8CE2-C68E-40E2-BA03-5A05B89A1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Downtown Los Angeles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E19D4E-E53C-472F-88AC-FE61F0474A9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9697"/>
            <a:ext cx="4038600" cy="3306969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43EC52A-DB61-455C-AF78-E9F03AB51A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71458"/>
            <a:ext cx="4038600" cy="2783447"/>
          </a:xfrm>
        </p:spPr>
      </p:pic>
    </p:spTree>
    <p:extLst>
      <p:ext uri="{BB962C8B-B14F-4D97-AF65-F5344CB8AC3E}">
        <p14:creationId xmlns:p14="http://schemas.microsoft.com/office/powerpoint/2010/main" val="2424459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AE7272-1579-485A-9020-30B1C3522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Solutions and differences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871D8-7B94-45F6-9C74-D751E2DB5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	Illegal Graffiti 	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C30D646-8A0F-4562-8638-8135E1B39F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5448"/>
            <a:ext cx="4040188" cy="3030141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4BEDAC4-58F9-4612-AF3E-0D3C74B5C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n-US" dirty="0">
                <a:solidFill>
                  <a:schemeClr val="bg1"/>
                </a:solidFill>
              </a:rPr>
              <a:t>Legal Graffiti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1395188-D469-4A52-B17F-2D7B9F58FFD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634853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1164392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43</Words>
  <Application>Microsoft Office PowerPoint</Application>
  <PresentationFormat>On-screen Show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High Impact Practices (HIP) Service Learning Internship Community Engagement (SLICE)Presentation</vt:lpstr>
      <vt:lpstr> Neighborhoods, Residential and Businesses targeted.</vt:lpstr>
      <vt:lpstr>East Los Angeles Graffiti </vt:lpstr>
      <vt:lpstr>Downtown Los Angeles </vt:lpstr>
      <vt:lpstr>Solutions and differences </vt:lpstr>
    </vt:vector>
  </TitlesOfParts>
  <Company>Chaffey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Practices (HIP) Service Learning Internship Community Engagement (SLICE)Presentation</dc:title>
  <dc:creator>Dean Ramser</dc:creator>
  <cp:lastModifiedBy>Dean Ramser</cp:lastModifiedBy>
  <cp:revision>11</cp:revision>
  <dcterms:created xsi:type="dcterms:W3CDTF">2017-04-17T18:39:58Z</dcterms:created>
  <dcterms:modified xsi:type="dcterms:W3CDTF">2018-05-10T12:25:22Z</dcterms:modified>
</cp:coreProperties>
</file>