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/>
    <p:restoredTop sz="94586"/>
  </p:normalViewPr>
  <p:slideViewPr>
    <p:cSldViewPr>
      <p:cViewPr varScale="1">
        <p:scale>
          <a:sx n="102" d="100"/>
          <a:sy n="102" d="100"/>
        </p:scale>
        <p:origin x="124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5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41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95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1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4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4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54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0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C7079-5A7C-4E16-9870-3B02FD355BD4}" type="datetimeFigureOut">
              <a:rPr lang="en-US" smtClean="0"/>
              <a:pPr/>
              <a:t>5/8/18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High Impact Practices (HIP) Service Learning Internship Community Engagement (SLICE)Presentation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Serina Ortiz</a:t>
            </a:r>
          </a:p>
          <a:p>
            <a:r>
              <a:rPr lang="en-US" dirty="0">
                <a:solidFill>
                  <a:schemeClr val="bg1"/>
                </a:solidFill>
              </a:rPr>
              <a:t>Living in a Litter Box</a:t>
            </a:r>
          </a:p>
          <a:p>
            <a:r>
              <a:rPr lang="en-US" dirty="0" err="1">
                <a:solidFill>
                  <a:schemeClr val="bg1"/>
                </a:solidFill>
              </a:rPr>
              <a:t>Eng</a:t>
            </a:r>
            <a:r>
              <a:rPr lang="en-US" dirty="0">
                <a:solidFill>
                  <a:schemeClr val="bg1"/>
                </a:solidFill>
              </a:rPr>
              <a:t> 350</a:t>
            </a:r>
          </a:p>
          <a:p>
            <a:r>
              <a:rPr lang="en-US" dirty="0">
                <a:solidFill>
                  <a:schemeClr val="bg1"/>
                </a:solidFill>
              </a:rPr>
              <a:t>9-May-18</a:t>
            </a:r>
          </a:p>
        </p:txBody>
      </p:sp>
    </p:spTree>
    <p:extLst>
      <p:ext uri="{BB962C8B-B14F-4D97-AF65-F5344CB8AC3E}">
        <p14:creationId xmlns:p14="http://schemas.microsoft.com/office/powerpoint/2010/main" val="318631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AB3CB-C421-4EFA-9041-453885411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09124F-D262-C141-B89E-1418700599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424459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29B8A-6A1A-480C-98FB-4F177CBEB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CF26FC-0A56-1A47-A35E-8091E2D2B1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53" y="1524001"/>
            <a:ext cx="3860800" cy="2895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F87E51-2086-F548-B7C4-3BBE2C6E8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01866" y="2489534"/>
            <a:ext cx="3581400" cy="424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25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FFCC5-E5F8-402D-892B-6E2237FFC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80A46B-36A1-0C4A-80E8-91736AB2AB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70917" y="930276"/>
            <a:ext cx="4525963" cy="5867400"/>
          </a:xfrm>
        </p:spPr>
      </p:pic>
    </p:spTree>
    <p:extLst>
      <p:ext uri="{BB962C8B-B14F-4D97-AF65-F5344CB8AC3E}">
        <p14:creationId xmlns:p14="http://schemas.microsoft.com/office/powerpoint/2010/main" val="1164392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25</Words>
  <Application>Microsoft Macintosh PowerPoint</Application>
  <PresentationFormat>On-screen Show (4:3)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High Impact Practices (HIP) Service Learning Internship Community Engagement (SLICE)Presentation</vt:lpstr>
      <vt:lpstr>PowerPoint Presentation</vt:lpstr>
      <vt:lpstr>PowerPoint Presentation</vt:lpstr>
      <vt:lpstr>PowerPoint Presentation</vt:lpstr>
    </vt:vector>
  </TitlesOfParts>
  <Company>Chaffey College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Impact Practices (HIP) Service Learning Internship Community Engagement (SLICE)Presentation</dc:title>
  <dc:creator>Dean Ramser</dc:creator>
  <cp:lastModifiedBy/>
  <cp:revision>10</cp:revision>
  <dcterms:created xsi:type="dcterms:W3CDTF">2017-04-17T18:39:58Z</dcterms:created>
  <dcterms:modified xsi:type="dcterms:W3CDTF">2018-05-09T06:16:35Z</dcterms:modified>
</cp:coreProperties>
</file>