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6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95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5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2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3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44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96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5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4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38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0537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48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54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37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42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6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55B30-44B6-48E6-8E49-4E0EBAEA9AA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0C40B-B29B-4DDB-8388-3B166D008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7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HIP/SLICE “Fix-It” Journal: Littering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By: </a:t>
            </a:r>
            <a:r>
              <a:rPr lang="en-US" dirty="0" smtClean="0"/>
              <a:t>DB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“Slowly Harming the Earth”</a:t>
            </a:r>
          </a:p>
        </p:txBody>
      </p:sp>
    </p:spTree>
    <p:extLst>
      <p:ext uri="{BB962C8B-B14F-4D97-AF65-F5344CB8AC3E}">
        <p14:creationId xmlns:p14="http://schemas.microsoft.com/office/powerpoint/2010/main" val="28270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287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" y="178107"/>
            <a:ext cx="4862961" cy="648394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7657" y="1492899"/>
            <a:ext cx="5519900" cy="4298302"/>
          </a:xfrm>
        </p:spPr>
        <p:txBody>
          <a:bodyPr/>
          <a:lstStyle/>
          <a:p>
            <a:r>
              <a:rPr lang="en-US" dirty="0"/>
              <a:t>Styrofoam food container</a:t>
            </a:r>
          </a:p>
          <a:p>
            <a:pPr lvl="1"/>
            <a:r>
              <a:rPr lang="en-US" dirty="0"/>
              <a:t>500 years to forever to fully decompose</a:t>
            </a:r>
          </a:p>
          <a:p>
            <a:pPr lvl="1"/>
            <a:r>
              <a:rPr lang="en-US" dirty="0"/>
              <a:t>Harmful to environment and wild life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913795" y="550507"/>
            <a:ext cx="10353761" cy="5909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" y="150116"/>
            <a:ext cx="4814595" cy="64194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9747" y="1250303"/>
            <a:ext cx="5827810" cy="4540898"/>
          </a:xfrm>
        </p:spPr>
        <p:txBody>
          <a:bodyPr/>
          <a:lstStyle/>
          <a:p>
            <a:r>
              <a:rPr lang="en-US" dirty="0"/>
              <a:t>Weather such as wind, causes trash to pile up.</a:t>
            </a:r>
          </a:p>
          <a:p>
            <a:pPr lvl="1"/>
            <a:r>
              <a:rPr lang="en-US" dirty="0"/>
              <a:t>Food wrappers</a:t>
            </a:r>
          </a:p>
        </p:txBody>
      </p:sp>
    </p:spTree>
    <p:extLst>
      <p:ext uri="{BB962C8B-B14F-4D97-AF65-F5344CB8AC3E}">
        <p14:creationId xmlns:p14="http://schemas.microsoft.com/office/powerpoint/2010/main" val="24237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9283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871" y="282209"/>
            <a:ext cx="8319852" cy="62398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6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913795" y="494951"/>
            <a:ext cx="10353761" cy="1146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01" y="90811"/>
            <a:ext cx="4947716" cy="659695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1045" y="1362269"/>
            <a:ext cx="5706512" cy="4428931"/>
          </a:xfrm>
        </p:spPr>
        <p:txBody>
          <a:bodyPr/>
          <a:lstStyle/>
          <a:p>
            <a:r>
              <a:rPr lang="en-US" dirty="0"/>
              <a:t>Cigarette</a:t>
            </a:r>
          </a:p>
          <a:p>
            <a:pPr lvl="1"/>
            <a:r>
              <a:rPr lang="en-US" dirty="0"/>
              <a:t> Most item found in the ocean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287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7" y="140786"/>
            <a:ext cx="4795935" cy="639458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1127" y="1371601"/>
            <a:ext cx="5986430" cy="4419600"/>
          </a:xfrm>
        </p:spPr>
        <p:txBody>
          <a:bodyPr/>
          <a:lstStyle/>
          <a:p>
            <a:r>
              <a:rPr lang="en-US" dirty="0"/>
              <a:t>Ketchup packet, cup holders, cigarette pack, soda cup.</a:t>
            </a:r>
          </a:p>
        </p:txBody>
      </p:sp>
    </p:spTree>
    <p:extLst>
      <p:ext uri="{BB962C8B-B14F-4D97-AF65-F5344CB8AC3E}">
        <p14:creationId xmlns:p14="http://schemas.microsoft.com/office/powerpoint/2010/main" val="253455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21</TotalTime>
  <Words>66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Bookman Old Style</vt:lpstr>
      <vt:lpstr>Rockwell</vt:lpstr>
      <vt:lpstr>Damask</vt:lpstr>
      <vt:lpstr>HIP/SLICE “Fix-It” Journal: Littering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HIP/SLICE “Fix-It” Journal: Littering</dc:title>
  <dc:creator>Delbert Chavez</dc:creator>
  <cp:lastModifiedBy>Dean Ramser</cp:lastModifiedBy>
  <cp:revision>4</cp:revision>
  <dcterms:created xsi:type="dcterms:W3CDTF">2017-04-29T08:05:51Z</dcterms:created>
  <dcterms:modified xsi:type="dcterms:W3CDTF">2017-11-22T21:20:51Z</dcterms:modified>
</cp:coreProperties>
</file>