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48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11/8/2017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151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11/8/2017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041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11/8/2017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76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11/8/2017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195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11/8/2017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110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11/8/2017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6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11/8/2017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023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11/8/2017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749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11/8/2017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444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11/8/2017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354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C7079-5A7C-4E16-9870-3B02FD355BD4}" type="datetimeFigureOut">
              <a:rPr lang="en-US" smtClean="0"/>
              <a:pPr/>
              <a:t>11/8/2017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701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C7079-5A7C-4E16-9870-3B02FD355BD4}" type="datetimeFigureOut">
              <a:rPr lang="en-US" smtClean="0"/>
              <a:pPr/>
              <a:t>11/8/2017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D579B-3E67-43B4-86AC-BB44A9630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85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76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High Impact Practices (HIP) Service Learning Internship Community Engagement (SLICE)Presentation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>
                <a:solidFill>
                  <a:schemeClr val="bg1"/>
                </a:solidFill>
              </a:rPr>
              <a:t>SW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English 1A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Homelessness In America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314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Content Placeholder 18" descr="IMG_189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457200"/>
            <a:ext cx="9144001" cy="6096000"/>
          </a:xfrm>
        </p:spPr>
      </p:pic>
      <p:sp>
        <p:nvSpPr>
          <p:cNvPr id="20" name="Rectangle 19"/>
          <p:cNvSpPr/>
          <p:nvPr/>
        </p:nvSpPr>
        <p:spPr>
          <a:xfrm>
            <a:off x="2667000" y="4038600"/>
            <a:ext cx="3048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19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609600"/>
            <a:ext cx="8617745" cy="5745163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19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685800"/>
            <a:ext cx="8503445" cy="566896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190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762000"/>
            <a:ext cx="8389145" cy="559276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Resized_20170425_135634(1)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62200" y="-65352"/>
            <a:ext cx="3886200" cy="69088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Resized_20170428_182048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38400" y="70115"/>
            <a:ext cx="3733800" cy="6637867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Resized_20170428_211059(1)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4600" y="0"/>
            <a:ext cx="3857625" cy="6858000"/>
          </a:xfrm>
        </p:spPr>
      </p:pic>
      <p:sp>
        <p:nvSpPr>
          <p:cNvPr id="5" name="Rectangle 4"/>
          <p:cNvSpPr/>
          <p:nvPr/>
        </p:nvSpPr>
        <p:spPr>
          <a:xfrm>
            <a:off x="3657600" y="4191000"/>
            <a:ext cx="762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953000" y="1295400"/>
            <a:ext cx="1524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886200" y="1524000"/>
            <a:ext cx="304800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Resized_20170428_182954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914400"/>
            <a:ext cx="9076266" cy="51054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Resized_20170428_182842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058863"/>
            <a:ext cx="9144000" cy="514350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19</Words>
  <Application>Microsoft Office PowerPoint</Application>
  <PresentationFormat>On-screen Show (4:3)</PresentationFormat>
  <Paragraphs>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High Impact Practices (HIP) Service Learning Internship Community Engagement (SLICE)Presentation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Chaffey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 Impact Practices (HIP) Service Learning Internship Community Engagement (SLICE)Presentation</dc:title>
  <dc:creator>Dean Ramser</dc:creator>
  <cp:lastModifiedBy>Dean Ramser</cp:lastModifiedBy>
  <cp:revision>8</cp:revision>
  <dcterms:created xsi:type="dcterms:W3CDTF">2017-04-17T18:39:58Z</dcterms:created>
  <dcterms:modified xsi:type="dcterms:W3CDTF">2017-11-08T20:51:33Z</dcterms:modified>
</cp:coreProperties>
</file>