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14" y="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5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217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27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764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30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82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50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213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39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480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8174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9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24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20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46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6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BDC7079-5A7C-4E16-9870-3B02FD355BD4}" type="datetimeFigureOut">
              <a:rPr lang="en-US" smtClean="0"/>
              <a:pPr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798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3352800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High Impact Practices (HIP) Service Learning Internship Community Engagement (SLICE)Presentation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038600"/>
            <a:ext cx="6620968" cy="1600200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Taylor Marvin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The parking Problem in Bradford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English 111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8 May 2018</a:t>
            </a:r>
          </a:p>
        </p:txBody>
      </p:sp>
    </p:spTree>
    <p:extLst>
      <p:ext uri="{BB962C8B-B14F-4D97-AF65-F5344CB8AC3E}">
        <p14:creationId xmlns:p14="http://schemas.microsoft.com/office/powerpoint/2010/main" val="318631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AB3CB-C421-4EFA-9041-453885411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C4A-8C0E-4DF5-BDE4-AD7FB9A08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enough parking in the neighborhood to accommodate residents.</a:t>
            </a:r>
          </a:p>
          <a:p>
            <a:r>
              <a:rPr lang="en-US" dirty="0"/>
              <a:t>Strict parking regulations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690B3A-34E2-4A0E-8037-294945E566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1" t="32222" r="41111" b="30741"/>
          <a:stretch/>
        </p:blipFill>
        <p:spPr>
          <a:xfrm rot="5400000">
            <a:off x="1261743" y="3943063"/>
            <a:ext cx="2590806" cy="1905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1306DE-E18C-4453-AF11-C90A1BCF74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2" t="18889" r="30065" b="14445"/>
          <a:stretch/>
        </p:blipFill>
        <p:spPr>
          <a:xfrm rot="5400000">
            <a:off x="4305037" y="2970957"/>
            <a:ext cx="3886200" cy="306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59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29B8A-6A1A-480C-98FB-4F177CBEB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Bradford During the Daytime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D4717ABF-4F9D-464C-BB5F-D891384D8F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6" b="27861"/>
          <a:stretch/>
        </p:blipFill>
        <p:spPr>
          <a:xfrm>
            <a:off x="4191000" y="4500695"/>
            <a:ext cx="3556000" cy="1400531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70AFC1-0FC5-4A4E-9FE9-FEBCC8E7A4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115" y="2367451"/>
            <a:ext cx="4038600" cy="30289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912BB6-30AF-4D06-94E0-9000558F26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r="38750"/>
          <a:stretch/>
        </p:blipFill>
        <p:spPr>
          <a:xfrm rot="5400000">
            <a:off x="5016500" y="1037126"/>
            <a:ext cx="1904999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25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FFCC5-E5F8-402D-892B-6E2237FFC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Bradford at Night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3436D7-B7F5-4992-8A3D-E2C3AD9D1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82"/>
          <a:stretch/>
        </p:blipFill>
        <p:spPr>
          <a:xfrm>
            <a:off x="4641957" y="3901398"/>
            <a:ext cx="3338512" cy="196600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0BC2DC-DAB7-4BAC-8D6D-4FA0047013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7" b="17729"/>
          <a:stretch/>
        </p:blipFill>
        <p:spPr>
          <a:xfrm>
            <a:off x="4343400" y="1447799"/>
            <a:ext cx="3935626" cy="2133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E3D5D3-C035-45AC-B75C-0408E5EADB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6672" y="2118375"/>
            <a:ext cx="3901398" cy="292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9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9364D-4006-4954-A939-6E306E69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For New Parking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0A0B96-CEE4-46E4-967F-485CE25B0F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5" b="23609"/>
          <a:stretch/>
        </p:blipFill>
        <p:spPr>
          <a:xfrm>
            <a:off x="504639" y="1524000"/>
            <a:ext cx="3795712" cy="165443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59484D-89B3-4248-B9FF-0844703902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3" b="27273"/>
          <a:stretch/>
        </p:blipFill>
        <p:spPr>
          <a:xfrm>
            <a:off x="4448361" y="1487140"/>
            <a:ext cx="3955641" cy="19418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36A5A5-68AC-463C-9EA3-C7CD8E7A4C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690" y="3635280"/>
            <a:ext cx="3657600" cy="2743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C40521-9EDE-4E3E-B46F-475E9A9E49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22" t="6947" b="890"/>
          <a:stretch/>
        </p:blipFill>
        <p:spPr>
          <a:xfrm>
            <a:off x="4949290" y="3635280"/>
            <a:ext cx="2786106" cy="273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456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73</TotalTime>
  <Words>53</Words>
  <Application>Microsoft Office PowerPoint</Application>
  <PresentationFormat>On-screen Show 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</vt:lpstr>
      <vt:lpstr>High Impact Practices (HIP) Service Learning Internship Community Engagement (SLICE)Presentation</vt:lpstr>
      <vt:lpstr>The Problem</vt:lpstr>
      <vt:lpstr>Bradford During the Daytime</vt:lpstr>
      <vt:lpstr>Bradford at Night</vt:lpstr>
      <vt:lpstr>Areas For New Parking</vt:lpstr>
    </vt:vector>
  </TitlesOfParts>
  <Company>Chaffey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Impact Practices (HIP) Service Learning Internship Community Engagement (SLICE)Presentation</dc:title>
  <dc:creator>Dean Ramser</dc:creator>
  <cp:lastModifiedBy>tmarvin1@toromail.csudh.edu</cp:lastModifiedBy>
  <cp:revision>12</cp:revision>
  <dcterms:created xsi:type="dcterms:W3CDTF">2017-04-17T18:39:58Z</dcterms:created>
  <dcterms:modified xsi:type="dcterms:W3CDTF">2018-05-08T18:21:21Z</dcterms:modified>
</cp:coreProperties>
</file>