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Pollution In our community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98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Fontana paper mills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1002"/>
            <a:ext cx="12192000" cy="498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5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Sierra aluminum co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0326"/>
            <a:ext cx="12192000" cy="512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28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METAL CONTAINER CORPORATION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4732"/>
            <a:ext cx="12192000" cy="50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3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Smog in </a:t>
            </a:r>
            <a:r>
              <a:rPr lang="en-US" dirty="0" err="1"/>
              <a:t>fontana</a:t>
            </a:r>
            <a:r>
              <a:rPr lang="en-US" dirty="0"/>
              <a:t> California 2012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6597"/>
            <a:ext cx="12191999" cy="496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3048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8</TotalTime>
  <Words>18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Tw Cen MT</vt:lpstr>
      <vt:lpstr>Droplet</vt:lpstr>
      <vt:lpstr>Pollution In our community</vt:lpstr>
      <vt:lpstr>Fontana paper mills</vt:lpstr>
      <vt:lpstr>Sierra aluminum co</vt:lpstr>
      <vt:lpstr>METAL CONTAINER CORPORATION</vt:lpstr>
      <vt:lpstr>Smog in fontana California 2012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Pollution In our community</dc:title>
  <dc:creator>Esmy</dc:creator>
  <cp:lastModifiedBy>Dean Ramser</cp:lastModifiedBy>
  <cp:revision>1</cp:revision>
  <dcterms:created xsi:type="dcterms:W3CDTF">2017-05-01T21:13:28Z</dcterms:created>
  <dcterms:modified xsi:type="dcterms:W3CDTF">2017-11-22T21:22:11Z</dcterms:modified>
</cp:coreProperties>
</file>