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8">
          <p15:clr>
            <a:srgbClr val="A4A3A4"/>
          </p15:clr>
        </p15:guide>
        <p15:guide id="2" pos="9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E38C"/>
    <a:srgbClr val="F7D648"/>
    <a:srgbClr val="007CAD"/>
    <a:srgbClr val="9D0F1E"/>
    <a:srgbClr val="FFEBC0"/>
    <a:srgbClr val="4E47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08" autoAdjust="0"/>
    <p:restoredTop sz="90929"/>
  </p:normalViewPr>
  <p:slideViewPr>
    <p:cSldViewPr>
      <p:cViewPr varScale="1">
        <p:scale>
          <a:sx n="67" d="100"/>
          <a:sy n="67" d="100"/>
        </p:scale>
        <p:origin x="726" y="72"/>
      </p:cViewPr>
      <p:guideLst>
        <p:guide orient="horz" pos="768"/>
        <p:guide pos="9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ea typeface="ＭＳ Ｐゴシック" charset="-128"/>
              </a:defRPr>
            </a:lvl1pPr>
          </a:lstStyle>
          <a:p>
            <a:pPr>
              <a:defRPr/>
            </a:pPr>
            <a:fld id="{946045AF-AE40-4B4B-BBF8-7DC03D29DBCD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ea typeface="ＭＳ Ｐゴシック" charset="-128"/>
              </a:defRPr>
            </a:lvl1pPr>
          </a:lstStyle>
          <a:p>
            <a:pPr>
              <a:defRPr/>
            </a:pPr>
            <a:fld id="{D31C8C72-5D0F-4B30-9002-68EC2F3EAE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76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a typeface="ＭＳ Ｐゴシック" charset="-128"/>
              </a:defRPr>
            </a:lvl1pPr>
          </a:lstStyle>
          <a:p>
            <a:pPr>
              <a:defRPr/>
            </a:pPr>
            <a:fld id="{8CC27A92-2A61-4294-BB19-26F4F6335B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1235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AFA64A1-0049-46C1-80D9-69F0E909D46F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2535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9A2DA01-2A46-4B2B-8FE6-A4F3018B7D1B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3045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6DA9F90-DF9D-499D-9E9F-B6E45F32352B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153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026EEBD-75FF-40FE-84AF-8D40C12CAAD5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6487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4928A7A-379D-4770-9C13-8DADB2686E25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3465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D46C4928-CF9E-4143-92EC-103824BE0EAB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2429219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BA901E88-6081-4F74-B55E-717E008FC1B7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4098632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33A35C1F-6E48-4581-A1B6-E5B43BC0CFB1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3276041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295400"/>
            <a:ext cx="3695700" cy="411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295400"/>
            <a:ext cx="3695700" cy="411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CE68C0AA-AA40-48F7-9BFB-ED5F40B47859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72475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F0298621-EA9E-4CC9-A473-F09FFE22FF4C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155229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02B93FB9-3A83-460F-9DEB-CED4A8571110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218996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AE5A7420-618D-4760-9D48-5DF9E4BF00BB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2297768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8FD938A6-25E0-4608-843C-30036FD0FC57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3055981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A70FB129-84B2-4F2B-B79A-16A8DE5333F2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4588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0F7A3B40-25C9-4361-8CF0-A79E2DE23AFC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3620168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43750" y="0"/>
            <a:ext cx="2000250" cy="170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0"/>
            <a:ext cx="5848350" cy="17065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8D987F6D-86CA-48F5-8059-CFA3FCBDB058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358868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0"/>
            <a:ext cx="800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295400"/>
            <a:ext cx="7543800" cy="411163"/>
          </a:xfrm>
          <a:prstGeom prst="rect">
            <a:avLst/>
          </a:prstGeom>
          <a:solidFill>
            <a:srgbClr val="F7D64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1143000" y="6477000"/>
            <a:ext cx="6553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742950" indent="-285750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eaLnBrk="1" hangingPunct="1">
              <a:buSzPct val="100000"/>
              <a:defRPr/>
            </a:pPr>
            <a:r>
              <a:rPr lang="en-US" altLang="en-US" sz="1200">
                <a:solidFill>
                  <a:srgbClr val="007CAD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Hacker/Sommers, </a:t>
            </a:r>
            <a:r>
              <a:rPr lang="en-US" altLang="en-US" sz="1200" i="1">
                <a:solidFill>
                  <a:srgbClr val="007CAD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 Writer’s Reference</a:t>
            </a:r>
            <a:r>
              <a:rPr lang="en-US" altLang="en-US" sz="1200">
                <a:solidFill>
                  <a:srgbClr val="007CAD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, 7th ed. (Boston: Bedford, 2011)</a:t>
            </a: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865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007CAD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 altLang="en-US"/>
              <a:t>Slide </a:t>
            </a:r>
            <a:fld id="{6754810A-7A5E-4EC4-B772-D6FE3B270F6E}" type="slidenum">
              <a:rPr lang="en-US" altLang="en-US"/>
              <a:pPr>
                <a:defRPr/>
              </a:pPr>
              <a:t>‹#›</a:t>
            </a:fld>
            <a:r>
              <a:rPr lang="en-US" altLang="en-US"/>
              <a:t> of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7CA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CAD"/>
          </a:solidFill>
          <a:latin typeface="Calibri" panose="020F0502020204030204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D0F1E"/>
        </a:buClr>
        <a:buFont typeface="Times" panose="02020603050405020304" pitchFamily="18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solidFill>
                  <a:srgbClr val="007CAD"/>
                </a:solidFill>
              </a:rPr>
              <a:t>Slide </a:t>
            </a:r>
            <a:fld id="{E90F8FAB-F7A3-4052-B422-75DBB7883544}" type="slidenum">
              <a:rPr lang="en-US" altLang="en-US" sz="1200">
                <a:solidFill>
                  <a:srgbClr val="007CAD"/>
                </a:solidFill>
              </a:rPr>
              <a:pPr/>
              <a:t>1</a:t>
            </a:fld>
            <a:r>
              <a:rPr lang="en-US" altLang="en-US" sz="1200">
                <a:solidFill>
                  <a:srgbClr val="007CAD"/>
                </a:solidFill>
              </a:rPr>
              <a:t> of 5</a:t>
            </a:r>
          </a:p>
        </p:txBody>
      </p:sp>
      <p:sp>
        <p:nvSpPr>
          <p:cNvPr id="4099" name="Rectangle 14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en-US"/>
              <a:t>Writing an Effective Thesis</a:t>
            </a:r>
          </a:p>
        </p:txBody>
      </p:sp>
      <p:sp>
        <p:nvSpPr>
          <p:cNvPr id="4100" name="Text Box 19"/>
          <p:cNvSpPr txBox="1">
            <a:spLocks noChangeArrowheads="1"/>
          </p:cNvSpPr>
          <p:nvPr/>
        </p:nvSpPr>
        <p:spPr bwMode="auto">
          <a:xfrm>
            <a:off x="1508125" y="16478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4101" name="Picture 20" descr="wr05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5" y="1158875"/>
            <a:ext cx="6608763" cy="379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solidFill>
                  <a:srgbClr val="007CAD"/>
                </a:solidFill>
              </a:rPr>
              <a:t>Slide </a:t>
            </a:r>
            <a:fld id="{AE955F7B-8EFC-4914-A541-CC2F10A1FCB9}" type="slidenum">
              <a:rPr lang="en-US" altLang="en-US" sz="1200">
                <a:solidFill>
                  <a:srgbClr val="007CAD"/>
                </a:solidFill>
              </a:rPr>
              <a:pPr/>
              <a:t>2</a:t>
            </a:fld>
            <a:r>
              <a:rPr lang="en-US" altLang="en-US" sz="1200">
                <a:solidFill>
                  <a:srgbClr val="007CAD"/>
                </a:solidFill>
              </a:rPr>
              <a:t> of 5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en-US"/>
              <a:t>Writing an Effective Thesis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1508125" y="16478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6149" name="Picture 5" descr="wr05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8" y="1143000"/>
            <a:ext cx="6810375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solidFill>
                  <a:srgbClr val="007CAD"/>
                </a:solidFill>
              </a:rPr>
              <a:t>Slide </a:t>
            </a:r>
            <a:fld id="{251C9DEB-8DDA-47FC-8DD5-1DB90973B6EB}" type="slidenum">
              <a:rPr lang="en-US" altLang="en-US" sz="1200">
                <a:solidFill>
                  <a:srgbClr val="007CAD"/>
                </a:solidFill>
              </a:rPr>
              <a:pPr/>
              <a:t>3</a:t>
            </a:fld>
            <a:r>
              <a:rPr lang="en-US" altLang="en-US" sz="1200">
                <a:solidFill>
                  <a:srgbClr val="007CAD"/>
                </a:solidFill>
              </a:rPr>
              <a:t> of 5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en-US"/>
              <a:t>Writing an Effective Thesis</a:t>
            </a:r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1508125" y="16478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8197" name="Picture 5" descr="wr05_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7340600" cy="470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solidFill>
                  <a:srgbClr val="007CAD"/>
                </a:solidFill>
              </a:rPr>
              <a:t>Slide </a:t>
            </a:r>
            <a:fld id="{24D8DCEE-77C3-45C3-AC1B-6E0C71696A16}" type="slidenum">
              <a:rPr lang="en-US" altLang="en-US" sz="1200">
                <a:solidFill>
                  <a:srgbClr val="007CAD"/>
                </a:solidFill>
              </a:rPr>
              <a:pPr/>
              <a:t>4</a:t>
            </a:fld>
            <a:r>
              <a:rPr lang="en-US" altLang="en-US" sz="1200">
                <a:solidFill>
                  <a:srgbClr val="007CAD"/>
                </a:solidFill>
              </a:rPr>
              <a:t> of 5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en-US"/>
              <a:t>Writing an Effective Thesis</a:t>
            </a:r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1508125" y="16478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10245" name="Picture 5" descr="wr05_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1158875"/>
            <a:ext cx="6823075" cy="447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solidFill>
                  <a:srgbClr val="007CAD"/>
                </a:solidFill>
              </a:rPr>
              <a:t>Slide </a:t>
            </a:r>
            <a:fld id="{C94A4E6F-8AE6-4A50-BADB-84D611280DC4}" type="slidenum">
              <a:rPr lang="en-US" altLang="en-US" sz="1200">
                <a:solidFill>
                  <a:srgbClr val="007CAD"/>
                </a:solidFill>
              </a:rPr>
              <a:pPr/>
              <a:t>5</a:t>
            </a:fld>
            <a:r>
              <a:rPr lang="en-US" altLang="en-US" sz="1200">
                <a:solidFill>
                  <a:srgbClr val="007CAD"/>
                </a:solidFill>
              </a:rPr>
              <a:t> of 5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en-US"/>
              <a:t>Writing an Effective Thesis</a:t>
            </a:r>
          </a:p>
        </p:txBody>
      </p:sp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1508125" y="16478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12293" name="Picture 5" descr="wr05_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43000"/>
            <a:ext cx="7389813" cy="50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45</Words>
  <Application>Microsoft Office PowerPoint</Application>
  <PresentationFormat>On-screen Show (4:3)</PresentationFormat>
  <Paragraphs>15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 Unicode MS</vt:lpstr>
      <vt:lpstr>ＭＳ Ｐゴシック</vt:lpstr>
      <vt:lpstr>Arial</vt:lpstr>
      <vt:lpstr>Calibri</vt:lpstr>
      <vt:lpstr>Times</vt:lpstr>
      <vt:lpstr>Times New Roman</vt:lpstr>
      <vt:lpstr>Wingdings</vt:lpstr>
      <vt:lpstr>Blank Presentation</vt:lpstr>
      <vt:lpstr>Writing an Effective Thesis</vt:lpstr>
      <vt:lpstr>Writing an Effective Thesis</vt:lpstr>
      <vt:lpstr>Writing an Effective Thesis</vt:lpstr>
      <vt:lpstr>Writing an Effective Thesis</vt:lpstr>
      <vt:lpstr>Writing an Effective Thesis</vt:lpstr>
    </vt:vector>
  </TitlesOfParts>
  <Company>Sumanas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Sumanas</dc:creator>
  <cp:lastModifiedBy>rcc</cp:lastModifiedBy>
  <cp:revision>27</cp:revision>
  <cp:lastPrinted>2015-12-09T17:23:02Z</cp:lastPrinted>
  <dcterms:created xsi:type="dcterms:W3CDTF">2010-09-19T19:18:12Z</dcterms:created>
  <dcterms:modified xsi:type="dcterms:W3CDTF">2017-11-09T01:56:35Z</dcterms:modified>
</cp:coreProperties>
</file>