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9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61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3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4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5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8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8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42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6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CB94C-519E-4424-B370-597316CEC80C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3BE7D-AEDF-4371-8180-3A1A85D57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4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034" y="333054"/>
            <a:ext cx="9213966" cy="1201832"/>
          </a:xfrm>
        </p:spPr>
        <p:txBody>
          <a:bodyPr>
            <a:noAutofit/>
          </a:bodyPr>
          <a:lstStyle/>
          <a:p>
            <a:r>
              <a:rPr lang="en-US" sz="4000" dirty="0"/>
              <a:t>Aymen Al-Lali HIP/SLICE “Fix-It” PPT</a:t>
            </a:r>
            <a:br>
              <a:rPr lang="en-US" sz="4000" dirty="0"/>
            </a:br>
            <a:r>
              <a:rPr lang="en-US" sz="4000" dirty="0"/>
              <a:t>Draught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806" y="2359059"/>
            <a:ext cx="3182388" cy="21398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806" y="2359059"/>
            <a:ext cx="3182388" cy="2139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806" y="2359059"/>
            <a:ext cx="3182388" cy="21398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447" y="3359021"/>
            <a:ext cx="3182388" cy="19236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806" y="2359059"/>
            <a:ext cx="3182388" cy="213988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887" y="1731728"/>
            <a:ext cx="11372295" cy="46449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31728"/>
            <a:ext cx="9144000" cy="497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63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77" y="868390"/>
            <a:ext cx="8506846" cy="5641382"/>
          </a:xfrm>
        </p:spPr>
      </p:pic>
    </p:spTree>
    <p:extLst>
      <p:ext uri="{BB962C8B-B14F-4D97-AF65-F5344CB8AC3E}">
        <p14:creationId xmlns:p14="http://schemas.microsoft.com/office/powerpoint/2010/main" val="120578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81" y="800100"/>
            <a:ext cx="9733038" cy="5474834"/>
          </a:xfrm>
        </p:spPr>
      </p:pic>
    </p:spTree>
    <p:extLst>
      <p:ext uri="{BB962C8B-B14F-4D97-AF65-F5344CB8AC3E}">
        <p14:creationId xmlns:p14="http://schemas.microsoft.com/office/powerpoint/2010/main" val="1707923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9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Aymen Al-Lali HIP/SLICE “Fix-It” PPT Draught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HIP/SLICE “Fix-It” PPT</dc:title>
  <dc:creator>Dean Ramser</dc:creator>
  <cp:lastModifiedBy>Dean Ramser</cp:lastModifiedBy>
  <cp:revision>4</cp:revision>
  <dcterms:created xsi:type="dcterms:W3CDTF">2016-11-23T13:28:57Z</dcterms:created>
  <dcterms:modified xsi:type="dcterms:W3CDTF">2016-12-06T04:27:29Z</dcterms:modified>
</cp:coreProperties>
</file>