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527" r:id="rId1"/>
  </p:sldMasterIdLst>
  <p:notesMasterIdLst>
    <p:notesMasterId r:id="rId71"/>
  </p:notesMasterIdLst>
  <p:handoutMasterIdLst>
    <p:handoutMasterId r:id="rId72"/>
  </p:handoutMasterIdLst>
  <p:sldIdLst>
    <p:sldId id="257" r:id="rId2"/>
    <p:sldId id="258"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6" r:id="rId59"/>
    <p:sldId id="317" r:id="rId60"/>
    <p:sldId id="318" r:id="rId61"/>
    <p:sldId id="319" r:id="rId62"/>
    <p:sldId id="320" r:id="rId63"/>
    <p:sldId id="321" r:id="rId64"/>
    <p:sldId id="322" r:id="rId65"/>
    <p:sldId id="323" r:id="rId66"/>
    <p:sldId id="324" r:id="rId67"/>
    <p:sldId id="327" r:id="rId68"/>
    <p:sldId id="328" r:id="rId69"/>
    <p:sldId id="329" r:id="rId70"/>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714">
          <p15:clr>
            <a:srgbClr val="A4A3A4"/>
          </p15:clr>
        </p15:guide>
        <p15:guide id="2" pos="288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0000"/>
    <a:srgbClr val="A05022"/>
    <a:srgbClr val="313D91"/>
    <a:srgbClr val="5E8479"/>
    <a:srgbClr val="BA18C0"/>
    <a:srgbClr val="83A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5" autoAdjust="0"/>
    <p:restoredTop sz="94660"/>
  </p:normalViewPr>
  <p:slideViewPr>
    <p:cSldViewPr snapToGrid="0" snapToObjects="1">
      <p:cViewPr varScale="1">
        <p:scale>
          <a:sx n="112" d="100"/>
          <a:sy n="112" d="100"/>
        </p:scale>
        <p:origin x="1284" y="108"/>
      </p:cViewPr>
      <p:guideLst>
        <p:guide orient="horz" pos="714"/>
        <p:guide pos="288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8A5F7F0-862B-4C4D-835A-67D1CA4C7398}" type="datetimeFigureOut">
              <a:rPr lang="en-US"/>
              <a:pPr>
                <a:defRPr/>
              </a:pPr>
              <a:t>10/21/2015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FC0EC9F8-BFC8-45BC-BD02-87F94D3C4987}" type="slidenum">
              <a:rPr lang="en-US"/>
              <a:pPr>
                <a:defRPr/>
              </a:pPr>
              <a:t>‹#›</a:t>
            </a:fld>
            <a:endParaRPr lang="en-US"/>
          </a:p>
        </p:txBody>
      </p:sp>
    </p:spTree>
    <p:extLst>
      <p:ext uri="{BB962C8B-B14F-4D97-AF65-F5344CB8AC3E}">
        <p14:creationId xmlns:p14="http://schemas.microsoft.com/office/powerpoint/2010/main" val="32549801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BCB0CE67-8A1C-4A54-A4A4-6FDCC366FA19}" type="datetimeFigureOut">
              <a:rPr lang="en-US"/>
              <a:pPr>
                <a:defRPr/>
              </a:pPr>
              <a:t>10/21/2015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A5D0055E-3A29-463F-B3A7-9BE20A40684F}" type="slidenum">
              <a:rPr lang="en-US"/>
              <a:pPr>
                <a:defRPr/>
              </a:pPr>
              <a:t>‹#›</a:t>
            </a:fld>
            <a:endParaRPr lang="en-US"/>
          </a:p>
        </p:txBody>
      </p:sp>
    </p:spTree>
    <p:extLst>
      <p:ext uri="{BB962C8B-B14F-4D97-AF65-F5344CB8AC3E}">
        <p14:creationId xmlns:p14="http://schemas.microsoft.com/office/powerpoint/2010/main" val="1969944951"/>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useBgFill="1">
        <p:nvSpPr>
          <p:cNvPr id="4" name="Rectangle 11"/>
          <p:cNvSpPr/>
          <p:nvPr/>
        </p:nvSpPr>
        <p:spPr>
          <a:xfrm>
            <a:off x="341313" y="928688"/>
            <a:ext cx="8432800" cy="1771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5" name="Rectangle 6"/>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6" name="Rectangle 7"/>
          <p:cNvSpPr/>
          <p:nvPr/>
        </p:nvSpPr>
        <p:spPr>
          <a:xfrm>
            <a:off x="457200" y="816802"/>
            <a:ext cx="8229600" cy="118872"/>
          </a:xfrm>
          <a:prstGeom prst="rect">
            <a:avLst/>
          </a:prstGeom>
          <a:gradFill flip="none" rotWithShape="1">
            <a:gsLst>
              <a:gs pos="40000">
                <a:schemeClr val="accent1"/>
              </a:gs>
              <a:gs pos="100000">
                <a:schemeClr val="accent5"/>
              </a:gs>
            </a:gsLst>
            <a:path path="circle">
              <a:fillToRect t="100000" r="100000"/>
            </a:path>
            <a:tileRect l="-100000" b="-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pic>
        <p:nvPicPr>
          <p:cNvPr id="7" name="Picture 8" descr="TitleSlideTop.jpg"/>
          <p:cNvPicPr>
            <a:picLocks noChangeAspect="1"/>
          </p:cNvPicPr>
          <p:nvPr/>
        </p:nvPicPr>
        <p:blipFill>
          <a:blip r:embed="rId2"/>
          <a:srcRect b="97107"/>
          <a:stretch>
            <a:fillRect/>
          </a:stretch>
        </p:blipFill>
        <p:spPr bwMode="auto">
          <a:xfrm>
            <a:off x="457200" y="457200"/>
            <a:ext cx="8229600" cy="363538"/>
          </a:xfrm>
          <a:prstGeom prst="rect">
            <a:avLst/>
          </a:prstGeom>
          <a:noFill/>
          <a:ln w="9525">
            <a:noFill/>
            <a:miter lim="800000"/>
            <a:headEnd/>
            <a:tailEnd/>
          </a:ln>
        </p:spPr>
      </p:pic>
      <p:pic>
        <p:nvPicPr>
          <p:cNvPr id="8" name="Picture 9" descr="TitleSlideBottom.jpg"/>
          <p:cNvPicPr>
            <a:picLocks noChangeAspect="1"/>
          </p:cNvPicPr>
          <p:nvPr/>
        </p:nvPicPr>
        <p:blipFill>
          <a:blip r:embed="rId2"/>
          <a:srcRect t="21506" b="52855"/>
          <a:stretch>
            <a:fillRect/>
          </a:stretch>
        </p:blipFill>
        <p:spPr bwMode="auto">
          <a:xfrm>
            <a:off x="457200" y="3154363"/>
            <a:ext cx="8229600" cy="3216275"/>
          </a:xfrm>
          <a:prstGeom prst="rect">
            <a:avLst/>
          </a:prstGeom>
          <a:noFill/>
          <a:ln w="9525">
            <a:noFill/>
            <a:miter lim="800000"/>
            <a:headEnd/>
            <a:tailEnd/>
          </a:ln>
        </p:spPr>
      </p:pic>
      <p:sp>
        <p:nvSpPr>
          <p:cNvPr id="2" name="Title 1"/>
          <p:cNvSpPr>
            <a:spLocks noGrp="1"/>
          </p:cNvSpPr>
          <p:nvPr>
            <p:ph type="ctrTitle"/>
          </p:nvPr>
        </p:nvSpPr>
        <p:spPr>
          <a:xfrm>
            <a:off x="685707" y="968189"/>
            <a:ext cx="7799387" cy="1237130"/>
          </a:xfrm>
        </p:spPr>
        <p:txBody>
          <a:bodyPr/>
          <a:lstStyle>
            <a:lvl1pPr algn="r">
              <a:lnSpc>
                <a:spcPts val="5000"/>
              </a:lnSpc>
              <a:defRPr sz="4600">
                <a:solidFill>
                  <a:schemeClr val="accent1"/>
                </a:solidFill>
                <a:effectLst/>
              </a:defRPr>
            </a:lvl1pPr>
          </a:lstStyle>
          <a:p>
            <a:r>
              <a:rPr lang="en-US" dirty="0" smtClean="0"/>
              <a:t>Click to edit Master title style</a:t>
            </a:r>
            <a:endParaRPr dirty="0"/>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9" name="Slide Number Placeholder 5"/>
          <p:cNvSpPr>
            <a:spLocks noGrp="1"/>
          </p:cNvSpPr>
          <p:nvPr>
            <p:ph type="sldNum" sz="quarter" idx="10"/>
          </p:nvPr>
        </p:nvSpPr>
        <p:spPr>
          <a:xfrm>
            <a:off x="8289925" y="6492875"/>
            <a:ext cx="533400" cy="365125"/>
          </a:xfrm>
        </p:spPr>
        <p:txBody>
          <a:bodyPr/>
          <a:lstStyle>
            <a:lvl1pPr algn="r">
              <a:defRPr sz="1400" b="1" i="0" smtClean="0">
                <a:solidFill>
                  <a:schemeClr val="accent1"/>
                </a:solidFill>
                <a:latin typeface="Corbel"/>
                <a:cs typeface="Corbel"/>
              </a:defRPr>
            </a:lvl1pPr>
          </a:lstStyle>
          <a:p>
            <a:pPr>
              <a:defRPr/>
            </a:pPr>
            <a:fld id="{C47F0A86-DD47-4483-B055-CDEA782E942D}" type="slidenum">
              <a:rPr lang="en-US"/>
              <a:pPr>
                <a:defRPr/>
              </a:pPr>
              <a:t>‹#›</a:t>
            </a:fld>
            <a:endParaRPr lang="en-US" dirty="0"/>
          </a:p>
        </p:txBody>
      </p:sp>
      <p:sp>
        <p:nvSpPr>
          <p:cNvPr id="10" name="Footer Placeholder 4"/>
          <p:cNvSpPr>
            <a:spLocks noGrp="1"/>
          </p:cNvSpPr>
          <p:nvPr userDrawn="1">
            <p:ph type="ftr" sz="quarter" idx="11"/>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Slide Number Placeholder 5"/>
          <p:cNvSpPr>
            <a:spLocks noGrp="1"/>
          </p:cNvSpPr>
          <p:nvPr>
            <p:ph type="sldNum" sz="quarter" idx="10"/>
          </p:nvPr>
        </p:nvSpPr>
        <p:spPr/>
        <p:txBody>
          <a:bodyPr/>
          <a:lstStyle>
            <a:lvl1pPr>
              <a:defRPr/>
            </a:lvl1pPr>
          </a:lstStyle>
          <a:p>
            <a:pPr>
              <a:defRPr/>
            </a:pPr>
            <a:fld id="{B1EEB362-9C16-46E6-BFD5-93D5635112D4}" type="slidenum">
              <a:rPr lang="en-US"/>
              <a:pPr>
                <a:defRPr/>
              </a:pPr>
              <a:t>‹#›</a:t>
            </a:fld>
            <a:endParaRPr lang="en-US" dirty="0"/>
          </a:p>
        </p:txBody>
      </p:sp>
      <p:sp>
        <p:nvSpPr>
          <p:cNvPr id="5" name="Footer Placeholder 4"/>
          <p:cNvSpPr>
            <a:spLocks noGrp="1"/>
          </p:cNvSpPr>
          <p:nvPr userDrawn="1">
            <p:ph type="ftr" sz="quarter" idx="11"/>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useBgFill="1">
        <p:nvSpPr>
          <p:cNvPr id="4" name="Rectangle 9"/>
          <p:cNvSpPr/>
          <p:nvPr/>
        </p:nvSpPr>
        <p:spPr>
          <a:xfrm>
            <a:off x="327025" y="363538"/>
            <a:ext cx="8439150" cy="25177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pic>
        <p:nvPicPr>
          <p:cNvPr id="5" name="Picture 6" descr="SectionHeaderLeft.jpg"/>
          <p:cNvPicPr>
            <a:picLocks noChangeAspect="1"/>
          </p:cNvPicPr>
          <p:nvPr/>
        </p:nvPicPr>
        <p:blipFill>
          <a:blip r:embed="rId2"/>
          <a:srcRect r="72778" b="52637"/>
          <a:stretch>
            <a:fillRect/>
          </a:stretch>
        </p:blipFill>
        <p:spPr bwMode="auto">
          <a:xfrm>
            <a:off x="457200" y="457200"/>
            <a:ext cx="2239963" cy="5940425"/>
          </a:xfrm>
          <a:prstGeom prst="rect">
            <a:avLst/>
          </a:prstGeom>
          <a:noFill/>
          <a:ln w="9525">
            <a:noFill/>
            <a:miter lim="800000"/>
            <a:headEnd/>
            <a:tailEnd/>
          </a:ln>
        </p:spPr>
      </p:pic>
      <p:sp>
        <p:nvSpPr>
          <p:cNvPr id="6" name="Rectangle 7"/>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7" name="Rectangle 8"/>
          <p:cNvSpPr/>
          <p:nvPr/>
        </p:nvSpPr>
        <p:spPr>
          <a:xfrm rot="5400000">
            <a:off x="-223043" y="3369468"/>
            <a:ext cx="5943600" cy="119063"/>
          </a:xfrm>
          <a:prstGeom prst="rect">
            <a:avLst/>
          </a:prstGeom>
          <a:gradFill flip="none" rotWithShape="1">
            <a:gsLst>
              <a:gs pos="40000">
                <a:schemeClr val="accent1"/>
              </a:gs>
              <a:gs pos="100000">
                <a:schemeClr val="accent5"/>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2" name="Title 1"/>
          <p:cNvSpPr>
            <a:spLocks noGrp="1"/>
          </p:cNvSpPr>
          <p:nvPr>
            <p:ph type="title"/>
          </p:nvPr>
        </p:nvSpPr>
        <p:spPr>
          <a:xfrm>
            <a:off x="3098041" y="3575712"/>
            <a:ext cx="5396671" cy="1340467"/>
          </a:xfrm>
        </p:spPr>
        <p:txBody>
          <a:bodyPr/>
          <a:lstStyle>
            <a:lvl1pPr algn="r">
              <a:defRPr sz="4600" b="0" cap="none" baseline="0">
                <a:solidFill>
                  <a:schemeClr val="accent1"/>
                </a:solidFill>
                <a:effectLst/>
              </a:defRPr>
            </a:lvl1pPr>
          </a:lstStyle>
          <a:p>
            <a:r>
              <a:rPr lang="en-US" smtClean="0"/>
              <a:t>Click to edit Master title style</a:t>
            </a:r>
            <a:endParaRPr dirty="0"/>
          </a:p>
        </p:txBody>
      </p:sp>
      <p:sp>
        <p:nvSpPr>
          <p:cNvPr id="3" name="Text Placeholder 2"/>
          <p:cNvSpPr>
            <a:spLocks noGrp="1"/>
          </p:cNvSpPr>
          <p:nvPr>
            <p:ph type="body" idx="1"/>
          </p:nvPr>
        </p:nvSpPr>
        <p:spPr>
          <a:xfrm>
            <a:off x="3098041" y="4980297"/>
            <a:ext cx="5396671" cy="810904"/>
          </a:xfrm>
        </p:spPr>
        <p:txBody>
          <a:bodyPr>
            <a:no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10"/>
          </p:nvPr>
        </p:nvSpPr>
        <p:spPr>
          <a:xfrm>
            <a:off x="8289925" y="6492875"/>
            <a:ext cx="533400" cy="365125"/>
          </a:xfrm>
        </p:spPr>
        <p:txBody>
          <a:bodyPr/>
          <a:lstStyle>
            <a:lvl1pPr algn="r">
              <a:defRPr sz="1400" b="1" i="0" smtClean="0">
                <a:solidFill>
                  <a:schemeClr val="accent1"/>
                </a:solidFill>
                <a:latin typeface="Corbel"/>
                <a:cs typeface="Corbel"/>
              </a:defRPr>
            </a:lvl1pPr>
          </a:lstStyle>
          <a:p>
            <a:pPr>
              <a:defRPr/>
            </a:pPr>
            <a:fld id="{B02CBD23-037F-47C4-A174-84448A645EE3}" type="slidenum">
              <a:rPr lang="en-US"/>
              <a:pPr>
                <a:defRPr/>
              </a:pPr>
              <a:t>‹#›</a:t>
            </a:fld>
            <a:endParaRPr lang="en-US" dirty="0"/>
          </a:p>
        </p:txBody>
      </p:sp>
      <p:sp>
        <p:nvSpPr>
          <p:cNvPr id="9" name="Footer Placeholder 4"/>
          <p:cNvSpPr>
            <a:spLocks noGrp="1"/>
          </p:cNvSpPr>
          <p:nvPr userDrawn="1">
            <p:ph type="ftr" sz="quarter" idx="11"/>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dirty="0"/>
          </a:p>
        </p:txBody>
      </p:sp>
      <p:sp>
        <p:nvSpPr>
          <p:cNvPr id="3" name="Content Placeholder 2"/>
          <p:cNvSpPr>
            <a:spLocks noGrp="1"/>
          </p:cNvSpPr>
          <p:nvPr>
            <p:ph sz="half" idx="1"/>
          </p:nvPr>
        </p:nvSpPr>
        <p:spPr>
          <a:xfrm>
            <a:off x="658904" y="2286000"/>
            <a:ext cx="3657600" cy="3840163"/>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Slide Number Placeholder 5"/>
          <p:cNvSpPr>
            <a:spLocks noGrp="1"/>
          </p:cNvSpPr>
          <p:nvPr>
            <p:ph type="sldNum" sz="quarter" idx="10"/>
          </p:nvPr>
        </p:nvSpPr>
        <p:spPr/>
        <p:txBody>
          <a:bodyPr/>
          <a:lstStyle>
            <a:lvl1pPr>
              <a:defRPr/>
            </a:lvl1pPr>
          </a:lstStyle>
          <a:p>
            <a:pPr>
              <a:defRPr/>
            </a:pPr>
            <a:fld id="{41C5B3BF-BA83-4E8A-9B8A-0285888F3804}" type="slidenum">
              <a:rPr lang="en-US"/>
              <a:pPr>
                <a:defRPr/>
              </a:pPr>
              <a:t>‹#›</a:t>
            </a:fld>
            <a:endParaRPr lang="en-US" dirty="0"/>
          </a:p>
        </p:txBody>
      </p:sp>
      <p:sp>
        <p:nvSpPr>
          <p:cNvPr id="6" name="Footer Placeholder 4"/>
          <p:cNvSpPr>
            <a:spLocks noGrp="1"/>
          </p:cNvSpPr>
          <p:nvPr userDrawn="1">
            <p:ph type="ftr" sz="quarter" idx="11"/>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0"/>
          <p:cNvCxnSpPr/>
          <p:nvPr/>
        </p:nvCxnSpPr>
        <p:spPr>
          <a:xfrm rot="5400000">
            <a:off x="2885281" y="4483894"/>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anchor="ctr">
            <a:noAutofit/>
          </a:bodyPr>
          <a:lstStyle>
            <a:lvl1pPr marL="0" indent="0" algn="ctr">
              <a:lnSpc>
                <a:spcPct val="100000"/>
              </a:lnSpc>
              <a:spcBef>
                <a:spcPts val="0"/>
              </a:spcBef>
              <a:buNone/>
              <a:defRPr sz="2600" b="1" i="0">
                <a:solidFill>
                  <a:schemeClr val="accent1"/>
                </a:solidFill>
                <a:latin typeface="Corbel"/>
                <a:cs typeface="Corbe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63388" y="2797175"/>
            <a:ext cx="3657600" cy="3328988"/>
          </a:xfrm>
        </p:spPr>
        <p:txBody>
          <a:bodyPr>
            <a:no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anchor="ctr">
            <a:noAutofit/>
          </a:bodyPr>
          <a:lstStyle>
            <a:lvl1pPr marL="0" indent="0" algn="ctr">
              <a:lnSpc>
                <a:spcPct val="100000"/>
              </a:lnSpc>
              <a:spcBef>
                <a:spcPts val="0"/>
              </a:spcBef>
              <a:buNone/>
              <a:defRPr sz="2600" b="1">
                <a:solidFill>
                  <a:schemeClr val="accent1"/>
                </a:solidFill>
                <a:latin typeface="Corbel"/>
                <a:cs typeface="Corbe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828032" y="2797175"/>
            <a:ext cx="3657600" cy="3328988"/>
          </a:xfrm>
        </p:spPr>
        <p:txBody>
          <a:bodyPr>
            <a:no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Slide Number Placeholder 8"/>
          <p:cNvSpPr>
            <a:spLocks noGrp="1"/>
          </p:cNvSpPr>
          <p:nvPr>
            <p:ph type="sldNum" sz="quarter" idx="10"/>
          </p:nvPr>
        </p:nvSpPr>
        <p:spPr/>
        <p:txBody>
          <a:bodyPr/>
          <a:lstStyle>
            <a:lvl1pPr algn="r">
              <a:defRPr smtClean="0"/>
            </a:lvl1pPr>
          </a:lstStyle>
          <a:p>
            <a:pPr>
              <a:defRPr/>
            </a:pPr>
            <a:fld id="{E3037253-6B92-466B-BED7-646591E4074E}" type="slidenum">
              <a:rPr lang="en-US"/>
              <a:pPr>
                <a:defRPr/>
              </a:pPr>
              <a:t>‹#›</a:t>
            </a:fld>
            <a:endParaRPr lang="en-US" dirty="0"/>
          </a:p>
        </p:txBody>
      </p:sp>
      <p:sp>
        <p:nvSpPr>
          <p:cNvPr id="9" name="Footer Placeholder 4"/>
          <p:cNvSpPr>
            <a:spLocks noGrp="1"/>
          </p:cNvSpPr>
          <p:nvPr userDrawn="1">
            <p:ph type="ftr" sz="quarter" idx="11"/>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9" name="Content Placeholder 2"/>
          <p:cNvSpPr>
            <a:spLocks noGrp="1"/>
          </p:cNvSpPr>
          <p:nvPr>
            <p:ph sz="half" idx="13"/>
          </p:nvPr>
        </p:nvSpPr>
        <p:spPr>
          <a:xfrm>
            <a:off x="654050" y="4302966"/>
            <a:ext cx="7848600" cy="1828800"/>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Slide Number Placeholder 5"/>
          <p:cNvSpPr>
            <a:spLocks noGrp="1"/>
          </p:cNvSpPr>
          <p:nvPr>
            <p:ph type="sldNum" sz="quarter" idx="14"/>
          </p:nvPr>
        </p:nvSpPr>
        <p:spPr/>
        <p:txBody>
          <a:bodyPr/>
          <a:lstStyle>
            <a:lvl1pPr>
              <a:defRPr/>
            </a:lvl1pPr>
          </a:lstStyle>
          <a:p>
            <a:pPr>
              <a:defRPr/>
            </a:pPr>
            <a:fld id="{3E5FCA65-E7DE-4E23-B5FA-64E7F1B8FE8D}" type="slidenum">
              <a:rPr lang="en-US"/>
              <a:pPr>
                <a:defRPr/>
              </a:pPr>
              <a:t>‹#›</a:t>
            </a:fld>
            <a:endParaRPr lang="en-US" dirty="0"/>
          </a:p>
        </p:txBody>
      </p:sp>
      <p:sp>
        <p:nvSpPr>
          <p:cNvPr id="6" name="Footer Placeholder 4"/>
          <p:cNvSpPr>
            <a:spLocks noGrp="1"/>
          </p:cNvSpPr>
          <p:nvPr userDrawn="1">
            <p:ph type="ftr" sz="quarter" idx="15"/>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15"/>
          </p:nvPr>
        </p:nvSpPr>
        <p:spPr/>
        <p:txBody>
          <a:bodyPr/>
          <a:lstStyle>
            <a:lvl1pPr>
              <a:defRPr/>
            </a:lvl1pPr>
          </a:lstStyle>
          <a:p>
            <a:pPr>
              <a:defRPr/>
            </a:pPr>
            <a:fld id="{3C2E95F5-352A-478C-9EE9-C57EB9CE2C56}" type="slidenum">
              <a:rPr lang="en-US"/>
              <a:pPr>
                <a:defRPr/>
              </a:pPr>
              <a:t>‹#›</a:t>
            </a:fld>
            <a:endParaRPr lang="en-US" dirty="0"/>
          </a:p>
        </p:txBody>
      </p:sp>
      <p:sp>
        <p:nvSpPr>
          <p:cNvPr id="7" name="Footer Placeholder 4"/>
          <p:cNvSpPr>
            <a:spLocks noGrp="1"/>
          </p:cNvSpPr>
          <p:nvPr userDrawn="1">
            <p:ph type="ftr" sz="quarter" idx="16"/>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Slide Number Placeholder 5"/>
          <p:cNvSpPr>
            <a:spLocks noGrp="1"/>
          </p:cNvSpPr>
          <p:nvPr>
            <p:ph type="sldNum" sz="quarter" idx="16"/>
          </p:nvPr>
        </p:nvSpPr>
        <p:spPr/>
        <p:txBody>
          <a:bodyPr/>
          <a:lstStyle>
            <a:lvl1pPr>
              <a:defRPr/>
            </a:lvl1pPr>
          </a:lstStyle>
          <a:p>
            <a:pPr>
              <a:defRPr/>
            </a:pPr>
            <a:fld id="{77A0A50C-A5E2-4516-9C37-337EC480AA22}" type="slidenum">
              <a:rPr lang="en-US"/>
              <a:pPr>
                <a:defRPr/>
              </a:pPr>
              <a:t>‹#›</a:t>
            </a:fld>
            <a:endParaRPr lang="en-US" dirty="0"/>
          </a:p>
        </p:txBody>
      </p:sp>
      <p:sp>
        <p:nvSpPr>
          <p:cNvPr id="8" name="Footer Placeholder 4"/>
          <p:cNvSpPr>
            <a:spLocks noGrp="1"/>
          </p:cNvSpPr>
          <p:nvPr userDrawn="1">
            <p:ph type="ftr" sz="quarter" idx="17"/>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Slide Number Placeholder 5"/>
          <p:cNvSpPr>
            <a:spLocks noGrp="1"/>
          </p:cNvSpPr>
          <p:nvPr>
            <p:ph type="sldNum" sz="quarter" idx="10"/>
          </p:nvPr>
        </p:nvSpPr>
        <p:spPr/>
        <p:txBody>
          <a:bodyPr/>
          <a:lstStyle>
            <a:lvl1pPr>
              <a:defRPr/>
            </a:lvl1pPr>
          </a:lstStyle>
          <a:p>
            <a:pPr>
              <a:defRPr/>
            </a:pPr>
            <a:fld id="{E6A4CE01-ED54-41F9-805D-59BA89304C78}" type="slidenum">
              <a:rPr lang="en-US"/>
              <a:pPr>
                <a:defRPr/>
              </a:pPr>
              <a:t>‹#›</a:t>
            </a:fld>
            <a:endParaRPr lang="en-US" dirty="0"/>
          </a:p>
        </p:txBody>
      </p:sp>
      <p:sp>
        <p:nvSpPr>
          <p:cNvPr id="4" name="Footer Placeholder 4"/>
          <p:cNvSpPr>
            <a:spLocks noGrp="1"/>
          </p:cNvSpPr>
          <p:nvPr userDrawn="1">
            <p:ph type="ftr" sz="quarter" idx="11"/>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useBgFill="1">
        <p:nvSpPr>
          <p:cNvPr id="2" name="Rectangle 6"/>
          <p:cNvSpPr/>
          <p:nvPr/>
        </p:nvSpPr>
        <p:spPr>
          <a:xfrm>
            <a:off x="355600" y="566738"/>
            <a:ext cx="8396288" cy="259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3" name="Rectangle 4"/>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4" name="Rectangle 5"/>
          <p:cNvSpPr/>
          <p:nvPr/>
        </p:nvSpPr>
        <p:spPr>
          <a:xfrm>
            <a:off x="457200" y="457200"/>
            <a:ext cx="8229600" cy="119063"/>
          </a:xfrm>
          <a:prstGeom prst="rect">
            <a:avLst/>
          </a:prstGeom>
          <a:gradFill flip="none" rotWithShape="1">
            <a:gsLst>
              <a:gs pos="40000">
                <a:schemeClr val="accent1"/>
              </a:gs>
              <a:gs pos="100000">
                <a:schemeClr val="accent5"/>
              </a:gs>
            </a:gsLst>
            <a:lin ang="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5" name="Slide Number Placeholder 3"/>
          <p:cNvSpPr>
            <a:spLocks noGrp="1"/>
          </p:cNvSpPr>
          <p:nvPr>
            <p:ph type="sldNum" sz="quarter" idx="10"/>
          </p:nvPr>
        </p:nvSpPr>
        <p:spPr/>
        <p:txBody>
          <a:bodyPr/>
          <a:lstStyle>
            <a:lvl1pPr>
              <a:defRPr/>
            </a:lvl1pPr>
          </a:lstStyle>
          <a:p>
            <a:pPr>
              <a:defRPr/>
            </a:pPr>
            <a:fld id="{EEB11A4C-C0C6-4776-9E18-406CBCD5CC6C}" type="slidenum">
              <a:rPr lang="en-US"/>
              <a:pPr>
                <a:defRPr/>
              </a:pPr>
              <a:t>‹#›</a:t>
            </a:fld>
            <a:endParaRPr lang="en-US" dirty="0"/>
          </a:p>
        </p:txBody>
      </p:sp>
      <p:sp>
        <p:nvSpPr>
          <p:cNvPr id="6" name="Footer Placeholder 4"/>
          <p:cNvSpPr>
            <a:spLocks noGrp="1"/>
          </p:cNvSpPr>
          <p:nvPr userDrawn="1">
            <p:ph type="ftr" sz="quarter" idx="11"/>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H photo with title">
    <p:spTree>
      <p:nvGrpSpPr>
        <p:cNvPr id="1" name=""/>
        <p:cNvGrpSpPr/>
        <p:nvPr/>
      </p:nvGrpSpPr>
      <p:grpSpPr>
        <a:xfrm>
          <a:off x="0" y="0"/>
          <a:ext cx="0" cy="0"/>
          <a:chOff x="0" y="0"/>
          <a:chExt cx="0" cy="0"/>
        </a:xfrm>
      </p:grpSpPr>
      <p:sp useBgFill="1">
        <p:nvSpPr>
          <p:cNvPr id="4" name="Rectangle 6"/>
          <p:cNvSpPr/>
          <p:nvPr/>
        </p:nvSpPr>
        <p:spPr>
          <a:xfrm>
            <a:off x="355600" y="566738"/>
            <a:ext cx="8396288" cy="259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5" name="Rectangle 4"/>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6" name="Rectangle 5"/>
          <p:cNvSpPr/>
          <p:nvPr/>
        </p:nvSpPr>
        <p:spPr>
          <a:xfrm>
            <a:off x="457200" y="457200"/>
            <a:ext cx="8229600" cy="119063"/>
          </a:xfrm>
          <a:prstGeom prst="rect">
            <a:avLst/>
          </a:prstGeom>
          <a:gradFill flip="none" rotWithShape="1">
            <a:gsLst>
              <a:gs pos="40000">
                <a:schemeClr val="accent1"/>
              </a:gs>
              <a:gs pos="100000">
                <a:schemeClr val="accent5"/>
              </a:gs>
            </a:gsLst>
            <a:lin ang="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8" name="Picture Placeholder 10"/>
          <p:cNvSpPr>
            <a:spLocks noGrp="1"/>
          </p:cNvSpPr>
          <p:nvPr>
            <p:ph type="pic" sz="quarter" idx="13"/>
          </p:nvPr>
        </p:nvSpPr>
        <p:spPr>
          <a:xfrm>
            <a:off x="621669" y="1490132"/>
            <a:ext cx="7855608" cy="4910667"/>
          </a:xfrm>
        </p:spPr>
        <p:txBody>
          <a:bodyPr rtlCol="0">
            <a:noAutofit/>
          </a:bodyPr>
          <a:lstStyle>
            <a:lvl1pPr>
              <a:buNone/>
              <a:defRPr/>
            </a:lvl1pPr>
          </a:lstStyle>
          <a:p>
            <a:pPr lvl="0"/>
            <a:r>
              <a:rPr lang="en-US" noProof="0" dirty="0" smtClean="0"/>
              <a:t>Click icon to add picture</a:t>
            </a:r>
            <a:endParaRPr noProof="0" dirty="0"/>
          </a:p>
        </p:txBody>
      </p:sp>
      <p:sp>
        <p:nvSpPr>
          <p:cNvPr id="9" name="Text Placeholder 2"/>
          <p:cNvSpPr>
            <a:spLocks noGrp="1"/>
          </p:cNvSpPr>
          <p:nvPr>
            <p:ph type="body" idx="1"/>
          </p:nvPr>
        </p:nvSpPr>
        <p:spPr>
          <a:xfrm>
            <a:off x="621669" y="759718"/>
            <a:ext cx="7855608" cy="730415"/>
          </a:xfrm>
        </p:spPr>
        <p:txBody>
          <a:bodyPr>
            <a:noAutofit/>
          </a:bodyPr>
          <a:lstStyle>
            <a:lvl1pPr marL="0" indent="0" algn="l">
              <a:lnSpc>
                <a:spcPct val="100000"/>
              </a:lnSpc>
              <a:spcBef>
                <a:spcPts val="0"/>
              </a:spcBef>
              <a:buNone/>
              <a:defRPr sz="2600" b="1" i="0">
                <a:solidFill>
                  <a:schemeClr val="accent1"/>
                </a:solidFill>
                <a:latin typeface="Corbel"/>
                <a:cs typeface="Corbe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7" name="Slide Number Placeholder 3"/>
          <p:cNvSpPr>
            <a:spLocks noGrp="1"/>
          </p:cNvSpPr>
          <p:nvPr>
            <p:ph type="sldNum" sz="quarter" idx="14"/>
          </p:nvPr>
        </p:nvSpPr>
        <p:spPr/>
        <p:txBody>
          <a:bodyPr/>
          <a:lstStyle>
            <a:lvl1pPr>
              <a:defRPr/>
            </a:lvl1pPr>
          </a:lstStyle>
          <a:p>
            <a:pPr>
              <a:defRPr/>
            </a:pPr>
            <a:fld id="{387F8B24-248B-4A34-92B0-9C7911FEBA73}" type="slidenum">
              <a:rPr lang="en-US"/>
              <a:pPr>
                <a:defRPr/>
              </a:pPr>
              <a:t>‹#›</a:t>
            </a:fld>
            <a:endParaRPr lang="en-US" dirty="0"/>
          </a:p>
        </p:txBody>
      </p:sp>
      <p:sp>
        <p:nvSpPr>
          <p:cNvPr id="10" name="Footer Placeholder 4"/>
          <p:cNvSpPr>
            <a:spLocks noGrp="1"/>
          </p:cNvSpPr>
          <p:nvPr userDrawn="1">
            <p:ph type="ftr" sz="quarter" idx="15"/>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 photo with title">
    <p:spTree>
      <p:nvGrpSpPr>
        <p:cNvPr id="1" name=""/>
        <p:cNvGrpSpPr/>
        <p:nvPr/>
      </p:nvGrpSpPr>
      <p:grpSpPr>
        <a:xfrm>
          <a:off x="0" y="0"/>
          <a:ext cx="0" cy="0"/>
          <a:chOff x="0" y="0"/>
          <a:chExt cx="0" cy="0"/>
        </a:xfrm>
      </p:grpSpPr>
      <p:sp>
        <p:nvSpPr>
          <p:cNvPr id="5" name="Rectangle 4"/>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6" name="Rectangle 5"/>
          <p:cNvSpPr/>
          <p:nvPr/>
        </p:nvSpPr>
        <p:spPr>
          <a:xfrm>
            <a:off x="457200" y="457200"/>
            <a:ext cx="8229600" cy="119063"/>
          </a:xfrm>
          <a:prstGeom prst="rect">
            <a:avLst/>
          </a:prstGeom>
          <a:gradFill flip="none" rotWithShape="1">
            <a:gsLst>
              <a:gs pos="40000">
                <a:schemeClr val="accent1"/>
              </a:gs>
              <a:gs pos="100000">
                <a:schemeClr val="accent5"/>
              </a:gs>
            </a:gsLst>
            <a:lin ang="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8" name="Picture Placeholder 10"/>
          <p:cNvSpPr>
            <a:spLocks noGrp="1"/>
          </p:cNvSpPr>
          <p:nvPr>
            <p:ph type="pic" sz="quarter" idx="13"/>
          </p:nvPr>
        </p:nvSpPr>
        <p:spPr>
          <a:xfrm>
            <a:off x="4856253" y="759718"/>
            <a:ext cx="3621024" cy="5641082"/>
          </a:xfrm>
        </p:spPr>
        <p:txBody>
          <a:bodyPr rtlCol="0">
            <a:noAutofit/>
          </a:bodyPr>
          <a:lstStyle>
            <a:lvl1pPr>
              <a:buNone/>
              <a:defRPr/>
            </a:lvl1pPr>
          </a:lstStyle>
          <a:p>
            <a:pPr lvl="0"/>
            <a:r>
              <a:rPr lang="en-US" noProof="0" dirty="0" smtClean="0"/>
              <a:t>Click icon to add picture</a:t>
            </a:r>
            <a:endParaRPr noProof="0" dirty="0"/>
          </a:p>
        </p:txBody>
      </p:sp>
      <p:sp>
        <p:nvSpPr>
          <p:cNvPr id="10" name="Content Placeholder 3"/>
          <p:cNvSpPr>
            <a:spLocks noGrp="1"/>
          </p:cNvSpPr>
          <p:nvPr>
            <p:ph sz="half" idx="2"/>
          </p:nvPr>
        </p:nvSpPr>
        <p:spPr>
          <a:xfrm>
            <a:off x="621669" y="1890889"/>
            <a:ext cx="3699319" cy="4235274"/>
          </a:xfrm>
        </p:spPr>
        <p:txBody>
          <a:bodyPr>
            <a:no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11" name="Text Placeholder 2"/>
          <p:cNvSpPr>
            <a:spLocks noGrp="1"/>
          </p:cNvSpPr>
          <p:nvPr>
            <p:ph type="body" idx="1"/>
          </p:nvPr>
        </p:nvSpPr>
        <p:spPr>
          <a:xfrm>
            <a:off x="621669" y="759718"/>
            <a:ext cx="3699319" cy="730415"/>
          </a:xfrm>
        </p:spPr>
        <p:txBody>
          <a:bodyPr>
            <a:noAutofit/>
          </a:bodyPr>
          <a:lstStyle>
            <a:lvl1pPr marL="0" indent="0" algn="l">
              <a:lnSpc>
                <a:spcPct val="100000"/>
              </a:lnSpc>
              <a:spcBef>
                <a:spcPts val="0"/>
              </a:spcBef>
              <a:buNone/>
              <a:defRPr sz="2600" b="1" i="0">
                <a:solidFill>
                  <a:schemeClr val="accent1"/>
                </a:solidFill>
                <a:latin typeface="Corbel"/>
                <a:cs typeface="Corbe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7" name="Slide Number Placeholder 3"/>
          <p:cNvSpPr>
            <a:spLocks noGrp="1"/>
          </p:cNvSpPr>
          <p:nvPr>
            <p:ph type="sldNum" sz="quarter" idx="14"/>
          </p:nvPr>
        </p:nvSpPr>
        <p:spPr/>
        <p:txBody>
          <a:bodyPr/>
          <a:lstStyle>
            <a:lvl1pPr>
              <a:defRPr/>
            </a:lvl1pPr>
          </a:lstStyle>
          <a:p>
            <a:pPr>
              <a:defRPr/>
            </a:pPr>
            <a:fld id="{99331711-5D1D-424B-85A3-1A96F23ED689}" type="slidenum">
              <a:rPr lang="en-US"/>
              <a:pPr>
                <a:defRPr/>
              </a:pPr>
              <a:t>‹#›</a:t>
            </a:fld>
            <a:endParaRPr lang="en-US" dirty="0"/>
          </a:p>
        </p:txBody>
      </p:sp>
      <p:sp>
        <p:nvSpPr>
          <p:cNvPr id="9" name="Footer Placeholder 4"/>
          <p:cNvSpPr>
            <a:spLocks noGrp="1"/>
          </p:cNvSpPr>
          <p:nvPr userDrawn="1">
            <p:ph type="ftr" sz="quarter" idx="15"/>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 col text">
    <p:spTree>
      <p:nvGrpSpPr>
        <p:cNvPr id="1" name=""/>
        <p:cNvGrpSpPr/>
        <p:nvPr/>
      </p:nvGrpSpPr>
      <p:grpSpPr>
        <a:xfrm>
          <a:off x="0" y="0"/>
          <a:ext cx="0" cy="0"/>
          <a:chOff x="0" y="0"/>
          <a:chExt cx="0" cy="0"/>
        </a:xfrm>
      </p:grpSpPr>
      <p:sp>
        <p:nvSpPr>
          <p:cNvPr id="4" name="Rectangle 4"/>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5" name="Rectangle 5"/>
          <p:cNvSpPr/>
          <p:nvPr/>
        </p:nvSpPr>
        <p:spPr>
          <a:xfrm>
            <a:off x="457200" y="457200"/>
            <a:ext cx="8229600" cy="119063"/>
          </a:xfrm>
          <a:prstGeom prst="rect">
            <a:avLst/>
          </a:prstGeom>
          <a:gradFill flip="none" rotWithShape="1">
            <a:gsLst>
              <a:gs pos="40000">
                <a:schemeClr val="accent1"/>
              </a:gs>
              <a:gs pos="100000">
                <a:schemeClr val="accent5"/>
              </a:gs>
            </a:gsLst>
            <a:lin ang="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10" name="Content Placeholder 3"/>
          <p:cNvSpPr>
            <a:spLocks noGrp="1"/>
          </p:cNvSpPr>
          <p:nvPr>
            <p:ph sz="half" idx="2"/>
          </p:nvPr>
        </p:nvSpPr>
        <p:spPr>
          <a:xfrm>
            <a:off x="621669" y="759718"/>
            <a:ext cx="3699319" cy="5366445"/>
          </a:xfrm>
        </p:spPr>
        <p:txBody>
          <a:bodyPr>
            <a:no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12" name="Content Placeholder 3"/>
          <p:cNvSpPr>
            <a:spLocks noGrp="1"/>
          </p:cNvSpPr>
          <p:nvPr>
            <p:ph sz="half" idx="14"/>
          </p:nvPr>
        </p:nvSpPr>
        <p:spPr>
          <a:xfrm>
            <a:off x="4777958" y="759718"/>
            <a:ext cx="3699319" cy="5366445"/>
          </a:xfrm>
        </p:spPr>
        <p:txBody>
          <a:bodyPr>
            <a:no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6" name="Slide Number Placeholder 3"/>
          <p:cNvSpPr>
            <a:spLocks noGrp="1"/>
          </p:cNvSpPr>
          <p:nvPr>
            <p:ph type="sldNum" sz="quarter" idx="15"/>
          </p:nvPr>
        </p:nvSpPr>
        <p:spPr/>
        <p:txBody>
          <a:bodyPr/>
          <a:lstStyle>
            <a:lvl1pPr>
              <a:defRPr/>
            </a:lvl1pPr>
          </a:lstStyle>
          <a:p>
            <a:pPr>
              <a:defRPr/>
            </a:pPr>
            <a:fld id="{8012DCF1-E900-4C75-8004-571E3CAD1E38}" type="slidenum">
              <a:rPr lang="en-US"/>
              <a:pPr>
                <a:defRPr/>
              </a:pPr>
              <a:t>‹#›</a:t>
            </a:fld>
            <a:endParaRPr lang="en-US" dirty="0"/>
          </a:p>
        </p:txBody>
      </p:sp>
      <p:sp>
        <p:nvSpPr>
          <p:cNvPr id="7" name="Footer Placeholder 4"/>
          <p:cNvSpPr>
            <a:spLocks noGrp="1"/>
          </p:cNvSpPr>
          <p:nvPr userDrawn="1">
            <p:ph type="ftr" sz="quarter" idx="16"/>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7"/>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6" name="Rectangle 8"/>
          <p:cNvSpPr/>
          <p:nvPr/>
        </p:nvSpPr>
        <p:spPr>
          <a:xfrm>
            <a:off x="457200" y="457200"/>
            <a:ext cx="8229600" cy="119063"/>
          </a:xfrm>
          <a:prstGeom prst="rect">
            <a:avLst/>
          </a:prstGeom>
          <a:gradFill flip="none" rotWithShape="1">
            <a:gsLst>
              <a:gs pos="40000">
                <a:schemeClr val="accent1"/>
              </a:gs>
              <a:gs pos="100000">
                <a:schemeClr val="accent5"/>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2" name="Title 1"/>
          <p:cNvSpPr>
            <a:spLocks noGrp="1"/>
          </p:cNvSpPr>
          <p:nvPr>
            <p:ph type="title"/>
          </p:nvPr>
        </p:nvSpPr>
        <p:spPr>
          <a:xfrm>
            <a:off x="658368" y="1644868"/>
            <a:ext cx="3657600" cy="1098332"/>
          </a:xfrm>
        </p:spPr>
        <p:txBody>
          <a:bodyPr/>
          <a:lstStyle>
            <a:lvl1pPr algn="l">
              <a:defRPr sz="3600" b="0">
                <a:solidFill>
                  <a:schemeClr val="accent1"/>
                </a:solidFill>
                <a:effectLst/>
              </a:defRPr>
            </a:lvl1pPr>
          </a:lstStyle>
          <a:p>
            <a:r>
              <a:rPr lang="en-US" dirty="0" smtClean="0"/>
              <a:t>Click to edit Master title style</a:t>
            </a:r>
            <a:endParaRPr dirty="0"/>
          </a:p>
        </p:txBody>
      </p:sp>
      <p:sp>
        <p:nvSpPr>
          <p:cNvPr id="3" name="Content Placeholder 2"/>
          <p:cNvSpPr>
            <a:spLocks noGrp="1"/>
          </p:cNvSpPr>
          <p:nvPr>
            <p:ph idx="1"/>
          </p:nvPr>
        </p:nvSpPr>
        <p:spPr>
          <a:xfrm>
            <a:off x="4828032" y="654268"/>
            <a:ext cx="3657600" cy="5486400"/>
          </a:xfrm>
        </p:spPr>
        <p:txBody>
          <a:bodyPr>
            <a:no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368" y="2774731"/>
            <a:ext cx="3657600" cy="3168869"/>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0"/>
          </p:nvPr>
        </p:nvSpPr>
        <p:spPr/>
        <p:txBody>
          <a:bodyPr/>
          <a:lstStyle>
            <a:lvl1pPr algn="r">
              <a:defRPr smtClean="0"/>
            </a:lvl1pPr>
          </a:lstStyle>
          <a:p>
            <a:pPr>
              <a:defRPr/>
            </a:pPr>
            <a:fld id="{7954EBAA-CD07-49D9-9239-752182C7270F}" type="slidenum">
              <a:rPr lang="en-US"/>
              <a:pPr>
                <a:defRPr/>
              </a:pPr>
              <a:t>‹#›</a:t>
            </a:fld>
            <a:endParaRPr lang="en-US" dirty="0"/>
          </a:p>
        </p:txBody>
      </p:sp>
      <p:sp>
        <p:nvSpPr>
          <p:cNvPr id="8" name="Footer Placeholder 4"/>
          <p:cNvSpPr>
            <a:spLocks noGrp="1"/>
          </p:cNvSpPr>
          <p:nvPr userDrawn="1">
            <p:ph type="ftr" sz="quarter" idx="11"/>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Picture with Caption">
    <p:spTree>
      <p:nvGrpSpPr>
        <p:cNvPr id="1" name=""/>
        <p:cNvGrpSpPr/>
        <p:nvPr/>
      </p:nvGrpSpPr>
      <p:grpSpPr>
        <a:xfrm>
          <a:off x="0" y="0"/>
          <a:ext cx="0" cy="0"/>
          <a:chOff x="0" y="0"/>
          <a:chExt cx="0" cy="0"/>
        </a:xfrm>
      </p:grpSpPr>
      <p:sp useBgFill="1">
        <p:nvSpPr>
          <p:cNvPr id="5" name="Rectangle 9"/>
          <p:cNvSpPr/>
          <p:nvPr/>
        </p:nvSpPr>
        <p:spPr>
          <a:xfrm>
            <a:off x="355600" y="347663"/>
            <a:ext cx="8432800" cy="2352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6" name="Rectangle 7"/>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7" name="Rectangle 8"/>
          <p:cNvSpPr/>
          <p:nvPr/>
        </p:nvSpPr>
        <p:spPr>
          <a:xfrm rot="5400000">
            <a:off x="5598319" y="3310731"/>
            <a:ext cx="5943600" cy="236538"/>
          </a:xfrm>
          <a:prstGeom prst="rect">
            <a:avLst/>
          </a:prstGeom>
          <a:gradFill flip="none" rotWithShape="1">
            <a:gsLst>
              <a:gs pos="40000">
                <a:schemeClr val="accent1"/>
              </a:gs>
              <a:gs pos="100000">
                <a:schemeClr val="accent5"/>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2" name="Title 1"/>
          <p:cNvSpPr>
            <a:spLocks noGrp="1"/>
          </p:cNvSpPr>
          <p:nvPr>
            <p:ph type="title"/>
          </p:nvPr>
        </p:nvSpPr>
        <p:spPr>
          <a:xfrm>
            <a:off x="658368" y="1644868"/>
            <a:ext cx="3657600" cy="1098332"/>
          </a:xfrm>
        </p:spPr>
        <p:txBody>
          <a:bodyPr/>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Picture Placeholder 10"/>
          <p:cNvSpPr>
            <a:spLocks noGrp="1"/>
          </p:cNvSpPr>
          <p:nvPr>
            <p:ph type="pic" sz="quarter" idx="13"/>
          </p:nvPr>
        </p:nvSpPr>
        <p:spPr>
          <a:xfrm>
            <a:off x="4828032" y="457200"/>
            <a:ext cx="3621024" cy="5943600"/>
          </a:xfrm>
        </p:spPr>
        <p:txBody>
          <a:bodyPr rtlCol="0">
            <a:noAutofit/>
          </a:bodyPr>
          <a:lstStyle>
            <a:lvl1pPr>
              <a:buNone/>
              <a:defRPr/>
            </a:lvl1pPr>
          </a:lstStyle>
          <a:p>
            <a:pPr lvl="0"/>
            <a:r>
              <a:rPr lang="en-US" noProof="0" smtClean="0"/>
              <a:t>Click icon to add picture</a:t>
            </a:r>
            <a:endParaRPr noProof="0"/>
          </a:p>
        </p:txBody>
      </p:sp>
      <p:sp>
        <p:nvSpPr>
          <p:cNvPr id="8" name="Slide Number Placeholder 6"/>
          <p:cNvSpPr>
            <a:spLocks noGrp="1"/>
          </p:cNvSpPr>
          <p:nvPr>
            <p:ph type="sldNum" sz="quarter" idx="14"/>
          </p:nvPr>
        </p:nvSpPr>
        <p:spPr/>
        <p:txBody>
          <a:bodyPr/>
          <a:lstStyle>
            <a:lvl1pPr>
              <a:defRPr/>
            </a:lvl1pPr>
          </a:lstStyle>
          <a:p>
            <a:pPr>
              <a:defRPr/>
            </a:pPr>
            <a:fld id="{B02F45A6-0353-4161-8885-0C21DF6E5D8E}" type="slidenum">
              <a:rPr lang="en-US"/>
              <a:pPr>
                <a:defRPr/>
              </a:pPr>
              <a:t>‹#›</a:t>
            </a:fld>
            <a:endParaRPr lang="en-US" dirty="0"/>
          </a:p>
        </p:txBody>
      </p:sp>
      <p:sp>
        <p:nvSpPr>
          <p:cNvPr id="9" name="Footer Placeholder 4"/>
          <p:cNvSpPr>
            <a:spLocks noGrp="1"/>
          </p:cNvSpPr>
          <p:nvPr userDrawn="1">
            <p:ph type="ftr" sz="quarter" idx="15"/>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Slide Number Placeholder 5"/>
          <p:cNvSpPr>
            <a:spLocks noGrp="1"/>
          </p:cNvSpPr>
          <p:nvPr>
            <p:ph type="sldNum" sz="quarter" idx="10"/>
          </p:nvPr>
        </p:nvSpPr>
        <p:spPr/>
        <p:txBody>
          <a:bodyPr/>
          <a:lstStyle>
            <a:lvl1pPr>
              <a:defRPr/>
            </a:lvl1pPr>
          </a:lstStyle>
          <a:p>
            <a:pPr>
              <a:defRPr/>
            </a:pPr>
            <a:fld id="{E530F85A-A573-4B69-B613-273056A81130}" type="slidenum">
              <a:rPr lang="en-US"/>
              <a:pPr>
                <a:defRPr/>
              </a:pPr>
              <a:t>‹#›</a:t>
            </a:fld>
            <a:endParaRPr lang="en-US" dirty="0"/>
          </a:p>
        </p:txBody>
      </p:sp>
      <p:sp>
        <p:nvSpPr>
          <p:cNvPr id="5" name="Footer Placeholder 4"/>
          <p:cNvSpPr>
            <a:spLocks noGrp="1"/>
          </p:cNvSpPr>
          <p:nvPr userDrawn="1">
            <p:ph type="ftr" sz="quarter" idx="11"/>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4" name="Picture 8" descr="VerticalRight.jpg"/>
          <p:cNvPicPr>
            <a:picLocks noChangeAspect="1"/>
          </p:cNvPicPr>
          <p:nvPr/>
        </p:nvPicPr>
        <p:blipFill>
          <a:blip r:embed="rId2"/>
          <a:srcRect l="87119" t="27779"/>
          <a:stretch>
            <a:fillRect/>
          </a:stretch>
        </p:blipFill>
        <p:spPr bwMode="auto">
          <a:xfrm>
            <a:off x="7078663" y="465138"/>
            <a:ext cx="1616075" cy="5943600"/>
          </a:xfrm>
          <a:prstGeom prst="rect">
            <a:avLst/>
          </a:prstGeom>
          <a:noFill/>
          <a:ln w="9525">
            <a:noFill/>
            <a:miter lim="800000"/>
            <a:headEnd/>
            <a:tailEnd/>
          </a:ln>
        </p:spPr>
      </p:pic>
      <p:sp>
        <p:nvSpPr>
          <p:cNvPr id="5" name="Rectangle 9"/>
          <p:cNvSpPr/>
          <p:nvPr/>
        </p:nvSpPr>
        <p:spPr>
          <a:xfrm rot="5400000">
            <a:off x="4074319" y="3369469"/>
            <a:ext cx="5943600" cy="119062"/>
          </a:xfrm>
          <a:prstGeom prst="rect">
            <a:avLst/>
          </a:prstGeom>
          <a:gradFill flip="none" rotWithShape="1">
            <a:gsLst>
              <a:gs pos="40000">
                <a:schemeClr val="accent1"/>
              </a:gs>
              <a:gs pos="100000">
                <a:schemeClr val="accent5"/>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6" name="Rectangle 6"/>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r">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Slide Number Placeholder 5"/>
          <p:cNvSpPr>
            <a:spLocks noGrp="1"/>
          </p:cNvSpPr>
          <p:nvPr>
            <p:ph type="sldNum" sz="quarter" idx="10"/>
          </p:nvPr>
        </p:nvSpPr>
        <p:spPr/>
        <p:txBody>
          <a:bodyPr/>
          <a:lstStyle>
            <a:lvl1pPr>
              <a:defRPr/>
            </a:lvl1pPr>
          </a:lstStyle>
          <a:p>
            <a:pPr>
              <a:defRPr/>
            </a:pPr>
            <a:fld id="{F4186FAC-DB2C-4CE9-A18F-FF6B461D10C0}" type="slidenum">
              <a:rPr lang="en-US"/>
              <a:pPr>
                <a:defRPr/>
              </a:pPr>
              <a:t>‹#›</a:t>
            </a:fld>
            <a:endParaRPr lang="en-US" dirty="0"/>
          </a:p>
        </p:txBody>
      </p:sp>
      <p:sp>
        <p:nvSpPr>
          <p:cNvPr id="8" name="Footer Placeholder 4"/>
          <p:cNvSpPr>
            <a:spLocks noGrp="1"/>
          </p:cNvSpPr>
          <p:nvPr userDrawn="1">
            <p:ph type="ftr" sz="quarter" idx="11"/>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ext Only">
    <p:spTree>
      <p:nvGrpSpPr>
        <p:cNvPr id="1" name=""/>
        <p:cNvGrpSpPr/>
        <p:nvPr/>
      </p:nvGrpSpPr>
      <p:grpSpPr>
        <a:xfrm>
          <a:off x="0" y="0"/>
          <a:ext cx="0" cy="0"/>
          <a:chOff x="0" y="0"/>
          <a:chExt cx="0" cy="0"/>
        </a:xfrm>
      </p:grpSpPr>
      <p:sp>
        <p:nvSpPr>
          <p:cNvPr id="3" name="Rectangle 4"/>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4" name="Rectangle 5"/>
          <p:cNvSpPr/>
          <p:nvPr/>
        </p:nvSpPr>
        <p:spPr>
          <a:xfrm>
            <a:off x="457200" y="457200"/>
            <a:ext cx="8229600" cy="119063"/>
          </a:xfrm>
          <a:prstGeom prst="rect">
            <a:avLst/>
          </a:prstGeom>
          <a:gradFill flip="none" rotWithShape="1">
            <a:gsLst>
              <a:gs pos="40000">
                <a:schemeClr val="accent1"/>
              </a:gs>
              <a:gs pos="100000">
                <a:schemeClr val="accent5"/>
              </a:gs>
            </a:gsLst>
            <a:lin ang="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9" name="Text Placeholder 8"/>
          <p:cNvSpPr>
            <a:spLocks noGrp="1"/>
          </p:cNvSpPr>
          <p:nvPr>
            <p:ph type="body" sz="quarter" idx="13"/>
          </p:nvPr>
        </p:nvSpPr>
        <p:spPr>
          <a:xfrm>
            <a:off x="621669" y="935674"/>
            <a:ext cx="7854696" cy="527780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3"/>
          <p:cNvSpPr>
            <a:spLocks noGrp="1"/>
          </p:cNvSpPr>
          <p:nvPr>
            <p:ph type="sldNum" sz="quarter" idx="14"/>
          </p:nvPr>
        </p:nvSpPr>
        <p:spPr/>
        <p:txBody>
          <a:bodyPr/>
          <a:lstStyle>
            <a:lvl1pPr>
              <a:defRPr/>
            </a:lvl1pPr>
          </a:lstStyle>
          <a:p>
            <a:pPr>
              <a:defRPr/>
            </a:pPr>
            <a:fld id="{B03D3A55-A884-4A49-8E33-AE571BED16E9}" type="slidenum">
              <a:rPr lang="en-US"/>
              <a:pPr>
                <a:defRPr/>
              </a:pPr>
              <a:t>‹#›</a:t>
            </a:fld>
            <a:endParaRPr lang="en-US" dirty="0"/>
          </a:p>
        </p:txBody>
      </p:sp>
      <p:sp>
        <p:nvSpPr>
          <p:cNvPr id="6" name="Footer Placeholder 4"/>
          <p:cNvSpPr>
            <a:spLocks noGrp="1"/>
          </p:cNvSpPr>
          <p:nvPr userDrawn="1">
            <p:ph type="ftr" sz="quarter" idx="15"/>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with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6" name="Text Placeholder 8"/>
          <p:cNvSpPr>
            <a:spLocks noGrp="1"/>
          </p:cNvSpPr>
          <p:nvPr>
            <p:ph type="body" sz="quarter" idx="13"/>
          </p:nvPr>
        </p:nvSpPr>
        <p:spPr>
          <a:xfrm>
            <a:off x="628905" y="2220141"/>
            <a:ext cx="7854696" cy="399333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4"/>
          </p:nvPr>
        </p:nvSpPr>
        <p:spPr/>
        <p:txBody>
          <a:bodyPr/>
          <a:lstStyle>
            <a:lvl1pPr>
              <a:defRPr/>
            </a:lvl1pPr>
          </a:lstStyle>
          <a:p>
            <a:pPr>
              <a:defRPr/>
            </a:pPr>
            <a:fld id="{578385D0-C512-468E-923B-1D9C96D86E98}" type="slidenum">
              <a:rPr lang="en-US"/>
              <a:pPr>
                <a:defRPr/>
              </a:pPr>
              <a:t>‹#›</a:t>
            </a:fld>
            <a:endParaRPr lang="en-US" dirty="0"/>
          </a:p>
        </p:txBody>
      </p:sp>
      <p:sp>
        <p:nvSpPr>
          <p:cNvPr id="5" name="Footer Placeholder 4"/>
          <p:cNvSpPr>
            <a:spLocks noGrp="1"/>
          </p:cNvSpPr>
          <p:nvPr userDrawn="1">
            <p:ph type="ftr" sz="quarter" idx="15"/>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tep Opener">
    <p:spTree>
      <p:nvGrpSpPr>
        <p:cNvPr id="1" name=""/>
        <p:cNvGrpSpPr/>
        <p:nvPr/>
      </p:nvGrpSpPr>
      <p:grpSpPr>
        <a:xfrm>
          <a:off x="0" y="0"/>
          <a:ext cx="0" cy="0"/>
          <a:chOff x="0" y="0"/>
          <a:chExt cx="0" cy="0"/>
        </a:xfrm>
      </p:grpSpPr>
      <p:sp>
        <p:nvSpPr>
          <p:cNvPr id="5" name="Rectangle 6"/>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6" name="Rectangle 7"/>
          <p:cNvSpPr/>
          <p:nvPr/>
        </p:nvSpPr>
        <p:spPr>
          <a:xfrm>
            <a:off x="457200" y="816802"/>
            <a:ext cx="8229600" cy="118872"/>
          </a:xfrm>
          <a:prstGeom prst="rect">
            <a:avLst/>
          </a:prstGeom>
          <a:gradFill flip="none" rotWithShape="1">
            <a:gsLst>
              <a:gs pos="40000">
                <a:schemeClr val="accent1"/>
              </a:gs>
              <a:gs pos="100000">
                <a:schemeClr val="accent5"/>
              </a:gs>
            </a:gsLst>
            <a:path path="circle">
              <a:fillToRect t="100000" r="100000"/>
            </a:path>
            <a:tileRect l="-100000" b="-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pic>
        <p:nvPicPr>
          <p:cNvPr id="7" name="Picture 8" descr="TitleSlideTop.jpg"/>
          <p:cNvPicPr>
            <a:picLocks noChangeAspect="1"/>
          </p:cNvPicPr>
          <p:nvPr/>
        </p:nvPicPr>
        <p:blipFill>
          <a:blip r:embed="rId2"/>
          <a:srcRect b="97107"/>
          <a:stretch>
            <a:fillRect/>
          </a:stretch>
        </p:blipFill>
        <p:spPr bwMode="auto">
          <a:xfrm>
            <a:off x="457200" y="457200"/>
            <a:ext cx="8229600" cy="363538"/>
          </a:xfrm>
          <a:prstGeom prst="rect">
            <a:avLst/>
          </a:prstGeom>
          <a:noFill/>
          <a:ln w="9525">
            <a:noFill/>
            <a:miter lim="800000"/>
            <a:headEnd/>
            <a:tailEnd/>
          </a:ln>
        </p:spPr>
      </p:pic>
      <p:sp>
        <p:nvSpPr>
          <p:cNvPr id="2" name="Title 1"/>
          <p:cNvSpPr>
            <a:spLocks noGrp="1"/>
          </p:cNvSpPr>
          <p:nvPr>
            <p:ph type="ctrTitle"/>
          </p:nvPr>
        </p:nvSpPr>
        <p:spPr>
          <a:xfrm>
            <a:off x="630398" y="1498226"/>
            <a:ext cx="1406700" cy="694634"/>
          </a:xfrm>
          <a:solidFill>
            <a:schemeClr val="accent1"/>
          </a:solidFill>
        </p:spPr>
        <p:txBody>
          <a:bodyPr lIns="91440" tIns="91440" rIns="91440" bIns="91440"/>
          <a:lstStyle>
            <a:lvl1pPr algn="l">
              <a:lnSpc>
                <a:spcPct val="100000"/>
              </a:lnSpc>
              <a:defRPr sz="4600">
                <a:solidFill>
                  <a:schemeClr val="bg2"/>
                </a:solidFill>
                <a:effectLst/>
                <a:latin typeface="Mistral"/>
                <a:cs typeface="Mistral"/>
              </a:defRPr>
            </a:lvl1pPr>
          </a:lstStyle>
          <a:p>
            <a:r>
              <a:rPr lang="en-US" dirty="0" smtClean="0"/>
              <a:t>Click to edit Master title style</a:t>
            </a:r>
            <a:endParaRPr dirty="0"/>
          </a:p>
        </p:txBody>
      </p:sp>
      <p:sp>
        <p:nvSpPr>
          <p:cNvPr id="3" name="Subtitle 2"/>
          <p:cNvSpPr>
            <a:spLocks noGrp="1"/>
          </p:cNvSpPr>
          <p:nvPr>
            <p:ph type="subTitle" idx="1"/>
          </p:nvPr>
        </p:nvSpPr>
        <p:spPr>
          <a:xfrm>
            <a:off x="2247738" y="1662823"/>
            <a:ext cx="6237356" cy="703501"/>
          </a:xfrm>
        </p:spPr>
        <p:txBody>
          <a:bodyPr/>
          <a:lstStyle>
            <a:lvl1pPr marL="0" indent="0" algn="l">
              <a:lnSpc>
                <a:spcPct val="100000"/>
              </a:lnSpc>
              <a:spcBef>
                <a:spcPts val="0"/>
              </a:spcBef>
              <a:buNone/>
              <a:defRPr sz="2400" b="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11" name="Text Placeholder 8"/>
          <p:cNvSpPr>
            <a:spLocks noGrp="1"/>
          </p:cNvSpPr>
          <p:nvPr>
            <p:ph type="body" sz="quarter" idx="13"/>
          </p:nvPr>
        </p:nvSpPr>
        <p:spPr>
          <a:xfrm>
            <a:off x="630398" y="2558188"/>
            <a:ext cx="7854696" cy="36552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5"/>
          <p:cNvSpPr>
            <a:spLocks noGrp="1"/>
          </p:cNvSpPr>
          <p:nvPr>
            <p:ph type="sldNum" sz="quarter" idx="14"/>
          </p:nvPr>
        </p:nvSpPr>
        <p:spPr>
          <a:xfrm>
            <a:off x="8289925" y="6492875"/>
            <a:ext cx="533400" cy="365125"/>
          </a:xfrm>
        </p:spPr>
        <p:txBody>
          <a:bodyPr/>
          <a:lstStyle>
            <a:lvl1pPr algn="r">
              <a:defRPr sz="1400" b="1" i="0" smtClean="0">
                <a:solidFill>
                  <a:schemeClr val="accent1"/>
                </a:solidFill>
                <a:latin typeface="Corbel"/>
                <a:cs typeface="Corbel"/>
              </a:defRPr>
            </a:lvl1pPr>
          </a:lstStyle>
          <a:p>
            <a:pPr>
              <a:defRPr/>
            </a:pPr>
            <a:fld id="{F48566DC-BE6A-453E-8207-CE91D57AE125}" type="slidenum">
              <a:rPr lang="en-US"/>
              <a:pPr>
                <a:defRPr/>
              </a:pPr>
              <a:t>‹#›</a:t>
            </a:fld>
            <a:endParaRPr lang="en-US" dirty="0"/>
          </a:p>
        </p:txBody>
      </p:sp>
      <p:sp>
        <p:nvSpPr>
          <p:cNvPr id="9" name="Footer Placeholder 4"/>
          <p:cNvSpPr>
            <a:spLocks noGrp="1"/>
          </p:cNvSpPr>
          <p:nvPr userDrawn="1">
            <p:ph type="ftr" sz="quarter" idx="15"/>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tep Text with Photo">
    <p:spTree>
      <p:nvGrpSpPr>
        <p:cNvPr id="1" name=""/>
        <p:cNvGrpSpPr/>
        <p:nvPr/>
      </p:nvGrpSpPr>
      <p:grpSpPr>
        <a:xfrm>
          <a:off x="0" y="0"/>
          <a:ext cx="0" cy="0"/>
          <a:chOff x="0" y="0"/>
          <a:chExt cx="0" cy="0"/>
        </a:xfrm>
      </p:grpSpPr>
      <p:sp>
        <p:nvSpPr>
          <p:cNvPr id="6" name="Rectangle 6"/>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7" name="Rectangle 7"/>
          <p:cNvSpPr/>
          <p:nvPr/>
        </p:nvSpPr>
        <p:spPr>
          <a:xfrm>
            <a:off x="457200" y="816802"/>
            <a:ext cx="8229600" cy="118872"/>
          </a:xfrm>
          <a:prstGeom prst="rect">
            <a:avLst/>
          </a:prstGeom>
          <a:gradFill flip="none" rotWithShape="1">
            <a:gsLst>
              <a:gs pos="40000">
                <a:schemeClr val="accent1"/>
              </a:gs>
              <a:gs pos="100000">
                <a:schemeClr val="accent5"/>
              </a:gs>
            </a:gsLst>
            <a:path path="circle">
              <a:fillToRect t="100000" r="100000"/>
            </a:path>
            <a:tileRect l="-100000" b="-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pic>
        <p:nvPicPr>
          <p:cNvPr id="8" name="Picture 8" descr="TitleSlideTop.jpg"/>
          <p:cNvPicPr>
            <a:picLocks noChangeAspect="1"/>
          </p:cNvPicPr>
          <p:nvPr/>
        </p:nvPicPr>
        <p:blipFill>
          <a:blip r:embed="rId2"/>
          <a:srcRect b="97107"/>
          <a:stretch>
            <a:fillRect/>
          </a:stretch>
        </p:blipFill>
        <p:spPr bwMode="auto">
          <a:xfrm>
            <a:off x="457200" y="457200"/>
            <a:ext cx="8229600" cy="363538"/>
          </a:xfrm>
          <a:prstGeom prst="rect">
            <a:avLst/>
          </a:prstGeom>
          <a:noFill/>
          <a:ln w="9525">
            <a:noFill/>
            <a:miter lim="800000"/>
            <a:headEnd/>
            <a:tailEnd/>
          </a:ln>
        </p:spPr>
      </p:pic>
      <p:sp>
        <p:nvSpPr>
          <p:cNvPr id="2" name="Title 1"/>
          <p:cNvSpPr>
            <a:spLocks noGrp="1"/>
          </p:cNvSpPr>
          <p:nvPr>
            <p:ph type="ctrTitle"/>
          </p:nvPr>
        </p:nvSpPr>
        <p:spPr>
          <a:xfrm>
            <a:off x="630398" y="1498226"/>
            <a:ext cx="1406700" cy="694634"/>
          </a:xfrm>
          <a:solidFill>
            <a:schemeClr val="accent1"/>
          </a:solidFill>
        </p:spPr>
        <p:txBody>
          <a:bodyPr lIns="91440" tIns="91440" rIns="91440" bIns="91440"/>
          <a:lstStyle>
            <a:lvl1pPr algn="l">
              <a:lnSpc>
                <a:spcPts val="5000"/>
              </a:lnSpc>
              <a:defRPr sz="4600">
                <a:solidFill>
                  <a:schemeClr val="bg2"/>
                </a:solidFill>
                <a:effectLst/>
                <a:latin typeface="Mistral"/>
                <a:cs typeface="Mistral"/>
              </a:defRPr>
            </a:lvl1pPr>
          </a:lstStyle>
          <a:p>
            <a:r>
              <a:rPr lang="en-US" dirty="0" smtClean="0"/>
              <a:t>Click to edit Master title style</a:t>
            </a:r>
            <a:endParaRPr dirty="0"/>
          </a:p>
        </p:txBody>
      </p:sp>
      <p:sp>
        <p:nvSpPr>
          <p:cNvPr id="3" name="Subtitle 2"/>
          <p:cNvSpPr>
            <a:spLocks noGrp="1"/>
          </p:cNvSpPr>
          <p:nvPr>
            <p:ph type="subTitle" idx="1"/>
          </p:nvPr>
        </p:nvSpPr>
        <p:spPr>
          <a:xfrm>
            <a:off x="2247738" y="1662823"/>
            <a:ext cx="6237356" cy="703501"/>
          </a:xfrm>
        </p:spPr>
        <p:txBody>
          <a:bodyPr/>
          <a:lstStyle>
            <a:lvl1pPr marL="0" indent="0" algn="l">
              <a:lnSpc>
                <a:spcPct val="100000"/>
              </a:lnSpc>
              <a:spcBef>
                <a:spcPts val="0"/>
              </a:spcBef>
              <a:buNone/>
              <a:defRPr sz="2400" b="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10" name="Content Placeholder 2"/>
          <p:cNvSpPr>
            <a:spLocks noGrp="1"/>
          </p:cNvSpPr>
          <p:nvPr>
            <p:ph sz="half" idx="10"/>
          </p:nvPr>
        </p:nvSpPr>
        <p:spPr>
          <a:xfrm>
            <a:off x="658904" y="2503370"/>
            <a:ext cx="3657600" cy="3622793"/>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12" name="Content Placeholder 3"/>
          <p:cNvSpPr>
            <a:spLocks noGrp="1"/>
          </p:cNvSpPr>
          <p:nvPr>
            <p:ph sz="half" idx="2"/>
          </p:nvPr>
        </p:nvSpPr>
        <p:spPr>
          <a:xfrm>
            <a:off x="4831308" y="2503370"/>
            <a:ext cx="3657600" cy="362279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9" name="Slide Number Placeholder 5"/>
          <p:cNvSpPr>
            <a:spLocks noGrp="1"/>
          </p:cNvSpPr>
          <p:nvPr>
            <p:ph type="sldNum" sz="quarter" idx="11"/>
          </p:nvPr>
        </p:nvSpPr>
        <p:spPr>
          <a:xfrm>
            <a:off x="8289925" y="6492875"/>
            <a:ext cx="533400" cy="365125"/>
          </a:xfrm>
        </p:spPr>
        <p:txBody>
          <a:bodyPr/>
          <a:lstStyle>
            <a:lvl1pPr algn="r">
              <a:defRPr sz="1400" b="1" i="0" smtClean="0">
                <a:solidFill>
                  <a:schemeClr val="accent1"/>
                </a:solidFill>
                <a:latin typeface="Corbel"/>
                <a:cs typeface="Corbel"/>
              </a:defRPr>
            </a:lvl1pPr>
          </a:lstStyle>
          <a:p>
            <a:pPr>
              <a:defRPr/>
            </a:pPr>
            <a:fld id="{67E7F427-D13C-45F0-BF07-892B679806AF}" type="slidenum">
              <a:rPr lang="en-US"/>
              <a:pPr>
                <a:defRPr/>
              </a:pPr>
              <a:t>‹#›</a:t>
            </a:fld>
            <a:endParaRPr lang="en-US" dirty="0"/>
          </a:p>
        </p:txBody>
      </p:sp>
      <p:sp>
        <p:nvSpPr>
          <p:cNvPr id="11" name="Footer Placeholder 4"/>
          <p:cNvSpPr>
            <a:spLocks noGrp="1"/>
          </p:cNvSpPr>
          <p:nvPr userDrawn="1">
            <p:ph type="ftr" sz="quarter" idx="12"/>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tep Photo Only">
    <p:spTree>
      <p:nvGrpSpPr>
        <p:cNvPr id="1" name=""/>
        <p:cNvGrpSpPr/>
        <p:nvPr/>
      </p:nvGrpSpPr>
      <p:grpSpPr>
        <a:xfrm>
          <a:off x="0" y="0"/>
          <a:ext cx="0" cy="0"/>
          <a:chOff x="0" y="0"/>
          <a:chExt cx="0" cy="0"/>
        </a:xfrm>
      </p:grpSpPr>
      <p:sp>
        <p:nvSpPr>
          <p:cNvPr id="3" name="Rectangle 4"/>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4" name="Rectangle 5"/>
          <p:cNvSpPr/>
          <p:nvPr/>
        </p:nvSpPr>
        <p:spPr>
          <a:xfrm>
            <a:off x="457200" y="457200"/>
            <a:ext cx="8229600" cy="119063"/>
          </a:xfrm>
          <a:prstGeom prst="rect">
            <a:avLst/>
          </a:prstGeom>
          <a:gradFill flip="none" rotWithShape="1">
            <a:gsLst>
              <a:gs pos="40000">
                <a:schemeClr val="accent1"/>
              </a:gs>
              <a:gs pos="100000">
                <a:schemeClr val="accent5"/>
              </a:gs>
            </a:gsLst>
            <a:lin ang="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9" name="Picture Placeholder 8"/>
          <p:cNvSpPr>
            <a:spLocks noGrp="1"/>
          </p:cNvSpPr>
          <p:nvPr>
            <p:ph type="pic" sz="quarter" idx="13"/>
          </p:nvPr>
        </p:nvSpPr>
        <p:spPr>
          <a:xfrm>
            <a:off x="457200" y="766763"/>
            <a:ext cx="8229600" cy="5427662"/>
          </a:xfrm>
        </p:spPr>
        <p:txBody>
          <a:bodyPr rtlCol="0">
            <a:noAutofit/>
          </a:bodyPr>
          <a:lstStyle/>
          <a:p>
            <a:pPr lvl="0"/>
            <a:endParaRPr lang="en-US" noProof="0"/>
          </a:p>
        </p:txBody>
      </p:sp>
      <p:sp>
        <p:nvSpPr>
          <p:cNvPr id="5" name="Slide Number Placeholder 3"/>
          <p:cNvSpPr>
            <a:spLocks noGrp="1"/>
          </p:cNvSpPr>
          <p:nvPr>
            <p:ph type="sldNum" sz="quarter" idx="14"/>
          </p:nvPr>
        </p:nvSpPr>
        <p:spPr/>
        <p:txBody>
          <a:bodyPr/>
          <a:lstStyle>
            <a:lvl1pPr>
              <a:defRPr/>
            </a:lvl1pPr>
          </a:lstStyle>
          <a:p>
            <a:pPr>
              <a:defRPr/>
            </a:pPr>
            <a:fld id="{F39669A6-9F1D-4686-95EB-052B47A006CD}" type="slidenum">
              <a:rPr lang="en-US"/>
              <a:pPr>
                <a:defRPr/>
              </a:pPr>
              <a:t>‹#›</a:t>
            </a:fld>
            <a:endParaRPr lang="en-US" dirty="0"/>
          </a:p>
        </p:txBody>
      </p:sp>
      <p:sp>
        <p:nvSpPr>
          <p:cNvPr id="6" name="Footer Placeholder 4"/>
          <p:cNvSpPr>
            <a:spLocks noGrp="1"/>
          </p:cNvSpPr>
          <p:nvPr userDrawn="1">
            <p:ph type="ftr" sz="quarter" idx="15"/>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_noru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anchor="ctr">
            <a:noAutofit/>
          </a:bodyPr>
          <a:lstStyle>
            <a:lvl1pPr marL="0" indent="0" algn="ctr">
              <a:lnSpc>
                <a:spcPts val="3000"/>
              </a:lnSpc>
              <a:spcBef>
                <a:spcPts val="300"/>
              </a:spcBef>
              <a:buNone/>
              <a:defRPr sz="2600" b="1" i="0">
                <a:solidFill>
                  <a:schemeClr val="accent1"/>
                </a:solidFill>
                <a:latin typeface="Corbel"/>
                <a:cs typeface="Corbe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3388" y="2797175"/>
            <a:ext cx="3657600" cy="3328988"/>
          </a:xfrm>
        </p:spPr>
        <p:txBody>
          <a:bodyPr>
            <a:no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anchor="ctr">
            <a:noAutofit/>
          </a:bodyPr>
          <a:lstStyle>
            <a:lvl1pPr marL="0" indent="0" algn="ctr">
              <a:lnSpc>
                <a:spcPts val="3000"/>
              </a:lnSpc>
              <a:spcBef>
                <a:spcPts val="300"/>
              </a:spcBef>
              <a:buNone/>
              <a:defRPr sz="2600" b="1">
                <a:solidFill>
                  <a:schemeClr val="accent1"/>
                </a:solidFill>
                <a:latin typeface="Corbel"/>
                <a:cs typeface="Corbe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828032" y="2797175"/>
            <a:ext cx="3657600" cy="3328988"/>
          </a:xfrm>
        </p:spPr>
        <p:txBody>
          <a:bodyPr>
            <a:no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Slide Number Placeholder 5"/>
          <p:cNvSpPr>
            <a:spLocks noGrp="1"/>
          </p:cNvSpPr>
          <p:nvPr>
            <p:ph type="sldNum" sz="quarter" idx="10"/>
          </p:nvPr>
        </p:nvSpPr>
        <p:spPr/>
        <p:txBody>
          <a:bodyPr/>
          <a:lstStyle>
            <a:lvl1pPr>
              <a:defRPr/>
            </a:lvl1pPr>
          </a:lstStyle>
          <a:p>
            <a:pPr>
              <a:defRPr/>
            </a:pPr>
            <a:fld id="{37CAB028-F00D-4606-A821-EB5AF8CE21CD}" type="slidenum">
              <a:rPr lang="en-US"/>
              <a:pPr>
                <a:defRPr/>
              </a:pPr>
              <a:t>‹#›</a:t>
            </a:fld>
            <a:endParaRPr lang="en-US" dirty="0"/>
          </a:p>
        </p:txBody>
      </p:sp>
      <p:sp>
        <p:nvSpPr>
          <p:cNvPr id="8" name="Footer Placeholder 4"/>
          <p:cNvSpPr>
            <a:spLocks noGrp="1"/>
          </p:cNvSpPr>
          <p:nvPr userDrawn="1">
            <p:ph type="ftr" sz="quarter" idx="11"/>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ext with heading">
    <p:spTree>
      <p:nvGrpSpPr>
        <p:cNvPr id="1" name=""/>
        <p:cNvGrpSpPr/>
        <p:nvPr/>
      </p:nvGrpSpPr>
      <p:grpSpPr>
        <a:xfrm>
          <a:off x="0" y="0"/>
          <a:ext cx="0" cy="0"/>
          <a:chOff x="0" y="0"/>
          <a:chExt cx="0" cy="0"/>
        </a:xfrm>
      </p:grpSpPr>
      <p:sp>
        <p:nvSpPr>
          <p:cNvPr id="4" name="Rectangle 4"/>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5" name="Rectangle 5"/>
          <p:cNvSpPr/>
          <p:nvPr/>
        </p:nvSpPr>
        <p:spPr>
          <a:xfrm>
            <a:off x="457200" y="457200"/>
            <a:ext cx="8229600" cy="119063"/>
          </a:xfrm>
          <a:prstGeom prst="rect">
            <a:avLst/>
          </a:prstGeom>
          <a:gradFill flip="none" rotWithShape="1">
            <a:gsLst>
              <a:gs pos="40000">
                <a:schemeClr val="accent1"/>
              </a:gs>
              <a:gs pos="100000">
                <a:schemeClr val="accent5"/>
              </a:gs>
            </a:gsLst>
            <a:lin ang="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9" name="Text Placeholder 8"/>
          <p:cNvSpPr>
            <a:spLocks noGrp="1"/>
          </p:cNvSpPr>
          <p:nvPr>
            <p:ph type="body" sz="quarter" idx="13"/>
          </p:nvPr>
        </p:nvSpPr>
        <p:spPr>
          <a:xfrm>
            <a:off x="621669" y="1490133"/>
            <a:ext cx="7854696" cy="472334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2"/>
          <p:cNvSpPr>
            <a:spLocks noGrp="1"/>
          </p:cNvSpPr>
          <p:nvPr>
            <p:ph type="body" idx="1"/>
          </p:nvPr>
        </p:nvSpPr>
        <p:spPr>
          <a:xfrm>
            <a:off x="621669" y="759718"/>
            <a:ext cx="7854696" cy="730415"/>
          </a:xfrm>
        </p:spPr>
        <p:txBody>
          <a:bodyPr>
            <a:noAutofit/>
          </a:bodyPr>
          <a:lstStyle>
            <a:lvl1pPr marL="0" indent="0" algn="l">
              <a:lnSpc>
                <a:spcPct val="100000"/>
              </a:lnSpc>
              <a:spcBef>
                <a:spcPts val="0"/>
              </a:spcBef>
              <a:buNone/>
              <a:defRPr sz="2600" b="1" i="0">
                <a:solidFill>
                  <a:schemeClr val="accent1"/>
                </a:solidFill>
                <a:latin typeface="Corbel"/>
                <a:cs typeface="Corbe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Slide Number Placeholder 3"/>
          <p:cNvSpPr>
            <a:spLocks noGrp="1"/>
          </p:cNvSpPr>
          <p:nvPr>
            <p:ph type="sldNum" sz="quarter" idx="14"/>
          </p:nvPr>
        </p:nvSpPr>
        <p:spPr/>
        <p:txBody>
          <a:bodyPr/>
          <a:lstStyle>
            <a:lvl1pPr>
              <a:defRPr/>
            </a:lvl1pPr>
          </a:lstStyle>
          <a:p>
            <a:pPr>
              <a:defRPr/>
            </a:pPr>
            <a:fld id="{7D07995E-B1E6-446B-A01B-4506FB1790B2}" type="slidenum">
              <a:rPr lang="en-US"/>
              <a:pPr>
                <a:defRPr/>
              </a:pPr>
              <a:t>‹#›</a:t>
            </a:fld>
            <a:endParaRPr lang="en-US" dirty="0"/>
          </a:p>
        </p:txBody>
      </p:sp>
      <p:sp>
        <p:nvSpPr>
          <p:cNvPr id="7" name="Footer Placeholder 4"/>
          <p:cNvSpPr>
            <a:spLocks noGrp="1"/>
          </p:cNvSpPr>
          <p:nvPr userDrawn="1">
            <p:ph type="ftr" sz="quarter" idx="15"/>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ext with subheading">
    <p:spTree>
      <p:nvGrpSpPr>
        <p:cNvPr id="1" name=""/>
        <p:cNvGrpSpPr/>
        <p:nvPr/>
      </p:nvGrpSpPr>
      <p:grpSpPr>
        <a:xfrm>
          <a:off x="0" y="0"/>
          <a:ext cx="0" cy="0"/>
          <a:chOff x="0" y="0"/>
          <a:chExt cx="0" cy="0"/>
        </a:xfrm>
      </p:grpSpPr>
      <p:sp>
        <p:nvSpPr>
          <p:cNvPr id="4" name="Rectangle 4"/>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5" name="Rectangle 5"/>
          <p:cNvSpPr/>
          <p:nvPr/>
        </p:nvSpPr>
        <p:spPr>
          <a:xfrm>
            <a:off x="457200" y="457200"/>
            <a:ext cx="8229600" cy="119063"/>
          </a:xfrm>
          <a:prstGeom prst="rect">
            <a:avLst/>
          </a:prstGeom>
          <a:gradFill flip="none" rotWithShape="1">
            <a:gsLst>
              <a:gs pos="40000">
                <a:schemeClr val="accent1"/>
              </a:gs>
              <a:gs pos="100000">
                <a:schemeClr val="accent5"/>
              </a:gs>
            </a:gsLst>
            <a:lin ang="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9" name="Text Placeholder 8"/>
          <p:cNvSpPr>
            <a:spLocks noGrp="1"/>
          </p:cNvSpPr>
          <p:nvPr>
            <p:ph type="body" sz="quarter" idx="13"/>
          </p:nvPr>
        </p:nvSpPr>
        <p:spPr>
          <a:xfrm>
            <a:off x="621669" y="1490133"/>
            <a:ext cx="7854696" cy="472334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2"/>
          <p:cNvSpPr>
            <a:spLocks noGrp="1"/>
          </p:cNvSpPr>
          <p:nvPr>
            <p:ph type="body" idx="1"/>
          </p:nvPr>
        </p:nvSpPr>
        <p:spPr>
          <a:xfrm>
            <a:off x="621669" y="759718"/>
            <a:ext cx="7854696" cy="730415"/>
          </a:xfrm>
        </p:spPr>
        <p:txBody>
          <a:bodyPr>
            <a:noAutofit/>
          </a:bodyPr>
          <a:lstStyle>
            <a:lvl1pPr marL="0" indent="0" algn="l">
              <a:lnSpc>
                <a:spcPct val="100000"/>
              </a:lnSpc>
              <a:spcBef>
                <a:spcPts val="0"/>
              </a:spcBef>
              <a:buNone/>
              <a:defRPr sz="2600" b="0" i="0">
                <a:solidFill>
                  <a:schemeClr val="accent1"/>
                </a:solidFill>
                <a:latin typeface="Corbel"/>
                <a:cs typeface="Corbe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Slide Number Placeholder 3"/>
          <p:cNvSpPr>
            <a:spLocks noGrp="1"/>
          </p:cNvSpPr>
          <p:nvPr>
            <p:ph type="sldNum" sz="quarter" idx="14"/>
          </p:nvPr>
        </p:nvSpPr>
        <p:spPr/>
        <p:txBody>
          <a:bodyPr/>
          <a:lstStyle>
            <a:lvl1pPr>
              <a:defRPr/>
            </a:lvl1pPr>
          </a:lstStyle>
          <a:p>
            <a:pPr>
              <a:defRPr/>
            </a:pPr>
            <a:fld id="{D33B6703-19C6-41AC-8DC8-E0138477B4E4}" type="slidenum">
              <a:rPr lang="en-US"/>
              <a:pPr>
                <a:defRPr/>
              </a:pPr>
              <a:t>‹#›</a:t>
            </a:fld>
            <a:endParaRPr lang="en-US" dirty="0"/>
          </a:p>
        </p:txBody>
      </p:sp>
      <p:sp>
        <p:nvSpPr>
          <p:cNvPr id="7" name="Footer Placeholder 4"/>
          <p:cNvSpPr>
            <a:spLocks noGrp="1"/>
          </p:cNvSpPr>
          <p:nvPr userDrawn="1">
            <p:ph type="ftr" sz="quarter" idx="15"/>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Photo with text">
    <p:spTree>
      <p:nvGrpSpPr>
        <p:cNvPr id="1" name=""/>
        <p:cNvGrpSpPr/>
        <p:nvPr/>
      </p:nvGrpSpPr>
      <p:grpSpPr>
        <a:xfrm>
          <a:off x="0" y="0"/>
          <a:ext cx="0" cy="0"/>
          <a:chOff x="0" y="0"/>
          <a:chExt cx="0" cy="0"/>
        </a:xfrm>
      </p:grpSpPr>
      <p:sp>
        <p:nvSpPr>
          <p:cNvPr id="4" name="Rectangle 4"/>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5" name="Rectangle 5"/>
          <p:cNvSpPr/>
          <p:nvPr/>
        </p:nvSpPr>
        <p:spPr>
          <a:xfrm>
            <a:off x="457200" y="457200"/>
            <a:ext cx="8229600" cy="119063"/>
          </a:xfrm>
          <a:prstGeom prst="rect">
            <a:avLst/>
          </a:prstGeom>
          <a:gradFill flip="none" rotWithShape="1">
            <a:gsLst>
              <a:gs pos="40000">
                <a:schemeClr val="accent1"/>
              </a:gs>
              <a:gs pos="100000">
                <a:schemeClr val="accent5"/>
              </a:gs>
            </a:gsLst>
            <a:lin ang="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9" name="Text Placeholder 8"/>
          <p:cNvSpPr>
            <a:spLocks noGrp="1"/>
          </p:cNvSpPr>
          <p:nvPr>
            <p:ph type="body" sz="quarter" idx="13"/>
          </p:nvPr>
        </p:nvSpPr>
        <p:spPr>
          <a:xfrm>
            <a:off x="621669" y="759718"/>
            <a:ext cx="7854696" cy="73041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Picture Placeholder 8"/>
          <p:cNvSpPr>
            <a:spLocks noGrp="1"/>
          </p:cNvSpPr>
          <p:nvPr>
            <p:ph type="pic" sz="quarter" idx="14"/>
          </p:nvPr>
        </p:nvSpPr>
        <p:spPr>
          <a:xfrm>
            <a:off x="621668" y="1490133"/>
            <a:ext cx="7854697" cy="4704292"/>
          </a:xfrm>
        </p:spPr>
        <p:txBody>
          <a:bodyPr rtlCol="0">
            <a:noAutofit/>
          </a:bodyPr>
          <a:lstStyle/>
          <a:p>
            <a:pPr lvl="0"/>
            <a:endParaRPr lang="en-US" noProof="0"/>
          </a:p>
        </p:txBody>
      </p:sp>
      <p:sp>
        <p:nvSpPr>
          <p:cNvPr id="6" name="Slide Number Placeholder 3"/>
          <p:cNvSpPr>
            <a:spLocks noGrp="1"/>
          </p:cNvSpPr>
          <p:nvPr>
            <p:ph type="sldNum" sz="quarter" idx="15"/>
          </p:nvPr>
        </p:nvSpPr>
        <p:spPr/>
        <p:txBody>
          <a:bodyPr/>
          <a:lstStyle>
            <a:lvl1pPr>
              <a:defRPr/>
            </a:lvl1pPr>
          </a:lstStyle>
          <a:p>
            <a:pPr>
              <a:defRPr/>
            </a:pPr>
            <a:fld id="{F3E1B161-5632-4AD7-9C16-6B8FD14B725F}" type="slidenum">
              <a:rPr lang="en-US"/>
              <a:pPr>
                <a:defRPr/>
              </a:pPr>
              <a:t>‹#›</a:t>
            </a:fld>
            <a:endParaRPr lang="en-US" dirty="0"/>
          </a:p>
        </p:txBody>
      </p:sp>
      <p:sp>
        <p:nvSpPr>
          <p:cNvPr id="7" name="Footer Placeholder 4"/>
          <p:cNvSpPr>
            <a:spLocks noGrp="1"/>
          </p:cNvSpPr>
          <p:nvPr userDrawn="1">
            <p:ph type="ftr" sz="quarter" idx="16"/>
          </p:nvPr>
        </p:nvSpPr>
        <p:spPr/>
        <p:txBody>
          <a:bodyPr/>
          <a:lstStyle>
            <a:lvl1pPr>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10" descr="RunningTop-R.jpg"/>
          <p:cNvPicPr>
            <a:picLocks noChangeAspect="1"/>
          </p:cNvPicPr>
          <p:nvPr/>
        </p:nvPicPr>
        <p:blipFill>
          <a:blip r:embed="rId28"/>
          <a:srcRect b="88942"/>
          <a:stretch>
            <a:fillRect/>
          </a:stretch>
        </p:blipFill>
        <p:spPr bwMode="auto">
          <a:xfrm>
            <a:off x="457200" y="457200"/>
            <a:ext cx="8229600" cy="1387475"/>
          </a:xfrm>
          <a:prstGeom prst="rect">
            <a:avLst/>
          </a:prstGeom>
          <a:noFill/>
          <a:ln w="9525">
            <a:noFill/>
            <a:miter lim="800000"/>
            <a:headEnd/>
            <a:tailEnd/>
          </a:ln>
        </p:spPr>
      </p:pic>
      <p:sp>
        <p:nvSpPr>
          <p:cNvPr id="2" name="Title Placeholder 1"/>
          <p:cNvSpPr>
            <a:spLocks noGrp="1"/>
          </p:cNvSpPr>
          <p:nvPr>
            <p:ph type="title"/>
          </p:nvPr>
        </p:nvSpPr>
        <p:spPr>
          <a:xfrm>
            <a:off x="658813" y="455613"/>
            <a:ext cx="7824787" cy="1323975"/>
          </a:xfrm>
          <a:prstGeom prst="rect">
            <a:avLst/>
          </a:prstGeom>
          <a:effectLst/>
        </p:spPr>
        <p:txBody>
          <a:bodyPr vert="horz" lIns="0" tIns="0" rIns="0" bIns="0" rtlCol="0" anchor="b" anchorCtr="0">
            <a:noAutofit/>
          </a:bodyPr>
          <a:lstStyle/>
          <a:p>
            <a:r>
              <a:rPr lang="en-US" dirty="0" smtClean="0"/>
              <a:t>Click to edit Master title style</a:t>
            </a:r>
            <a:endParaRPr dirty="0"/>
          </a:p>
        </p:txBody>
      </p:sp>
      <p:sp>
        <p:nvSpPr>
          <p:cNvPr id="1028" name="Text Placeholder 2"/>
          <p:cNvSpPr>
            <a:spLocks noGrp="1"/>
          </p:cNvSpPr>
          <p:nvPr>
            <p:ph type="body" idx="1"/>
          </p:nvPr>
        </p:nvSpPr>
        <p:spPr bwMode="auto">
          <a:xfrm>
            <a:off x="2286000" y="2286000"/>
            <a:ext cx="6197600" cy="38401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8289925" y="6503988"/>
            <a:ext cx="533400" cy="365125"/>
          </a:xfrm>
          <a:prstGeom prst="rect">
            <a:avLst/>
          </a:prstGeom>
        </p:spPr>
        <p:txBody>
          <a:bodyPr vert="horz" lIns="91440" tIns="91440" rIns="91440" bIns="91440" rtlCol="0" anchor="ctr"/>
          <a:lstStyle>
            <a:lvl1pPr algn="r" fontAlgn="auto">
              <a:spcBef>
                <a:spcPts val="0"/>
              </a:spcBef>
              <a:spcAft>
                <a:spcPts val="0"/>
              </a:spcAft>
              <a:defRPr sz="1400" b="1" i="0" smtClean="0">
                <a:solidFill>
                  <a:schemeClr val="accent1"/>
                </a:solidFill>
                <a:latin typeface="Corbel"/>
                <a:cs typeface="Corbel"/>
              </a:defRPr>
            </a:lvl1pPr>
          </a:lstStyle>
          <a:p>
            <a:pPr>
              <a:defRPr/>
            </a:pPr>
            <a:fld id="{0159BDFD-E579-4D77-BEE7-F01DE9E40111}" type="slidenum">
              <a:rPr lang="en-US"/>
              <a:pPr>
                <a:defRPr/>
              </a:pPr>
              <a:t>‹#›</a:t>
            </a:fld>
            <a:endParaRPr lang="en-US" dirty="0"/>
          </a:p>
        </p:txBody>
      </p:sp>
      <p:sp>
        <p:nvSpPr>
          <p:cNvPr id="7" name="Rectangle 6"/>
          <p:cNvSpPr/>
          <p:nvPr/>
        </p:nvSpPr>
        <p:spPr>
          <a:xfrm>
            <a:off x="320675" y="320675"/>
            <a:ext cx="8502650" cy="621665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10" name="Rectangle 9"/>
          <p:cNvSpPr/>
          <p:nvPr/>
        </p:nvSpPr>
        <p:spPr>
          <a:xfrm>
            <a:off x="457200" y="1841500"/>
            <a:ext cx="8229600" cy="119063"/>
          </a:xfrm>
          <a:prstGeom prst="rect">
            <a:avLst/>
          </a:prstGeom>
          <a:gradFill flip="none" rotWithShape="1">
            <a:gsLst>
              <a:gs pos="40000">
                <a:schemeClr val="accent1"/>
              </a:gs>
              <a:gs pos="100000">
                <a:schemeClr val="accent5"/>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latin typeface="Corbel"/>
            </a:endParaRPr>
          </a:p>
        </p:txBody>
      </p:sp>
      <p:sp>
        <p:nvSpPr>
          <p:cNvPr id="9" name="Footer Placeholder 4"/>
          <p:cNvSpPr>
            <a:spLocks noGrp="1"/>
          </p:cNvSpPr>
          <p:nvPr userDrawn="1">
            <p:ph type="ftr" sz="quarter" idx="3"/>
          </p:nvPr>
        </p:nvSpPr>
        <p:spPr>
          <a:xfrm>
            <a:off x="317500" y="6503988"/>
            <a:ext cx="7762875" cy="365125"/>
          </a:xfrm>
          <a:prstGeom prst="rect">
            <a:avLst/>
          </a:prstGeom>
        </p:spPr>
        <p:txBody>
          <a:bodyPr vert="horz" wrap="square" lIns="0" tIns="45720" rIns="91440" bIns="45720" numCol="1" anchor="ctr" anchorCtr="0" compatLnSpc="1">
            <a:prstTxWarp prst="textNoShape">
              <a:avLst/>
            </a:prstTxWarp>
          </a:bodyPr>
          <a:lstStyle>
            <a:lvl1pPr>
              <a:defRPr sz="800">
                <a:solidFill>
                  <a:srgbClr val="898989"/>
                </a:solidFill>
                <a:latin typeface="Corbel" pitchFamily="34" charset="0"/>
                <a:ea typeface="Corbel" pitchFamily="34" charset="0"/>
                <a:cs typeface="Corbel" pitchFamily="34" charset="0"/>
              </a:defRPr>
            </a:lvl1pPr>
          </a:lstStyle>
          <a:p>
            <a:r>
              <a:rPr lang="en-US"/>
              <a:t>©2011 by Harry Noden from </a:t>
            </a:r>
            <a:r>
              <a:rPr lang="en-US" i="1"/>
              <a:t>Image Grammar: Teaching Grammar as Part of the Writing Process</a:t>
            </a:r>
            <a:r>
              <a:rPr lang="en-US"/>
              <a:t>, Second Edition. Portsmouth, NH: Heinemann 	</a:t>
            </a:r>
            <a:r>
              <a:rPr lang="en-US" sz="1200" b="1">
                <a:solidFill>
                  <a:srgbClr val="000000"/>
                </a:solidFill>
              </a:rPr>
              <a:t>Nonfiction Model</a:t>
            </a:r>
          </a:p>
        </p:txBody>
      </p:sp>
    </p:spTree>
  </p:cSld>
  <p:clrMap bg1="lt1" tx1="dk1" bg2="lt2" tx2="dk2" accent1="accent1" accent2="accent2" accent3="accent3" accent4="accent4" accent5="accent5" accent6="accent6" hlink="hlink" folHlink="folHlink"/>
  <p:sldLayoutIdLst>
    <p:sldLayoutId id="2147484554" r:id="rId1"/>
    <p:sldLayoutId id="2147484545" r:id="rId2"/>
    <p:sldLayoutId id="2147484555" r:id="rId3"/>
    <p:sldLayoutId id="2147484546" r:id="rId4"/>
    <p:sldLayoutId id="2147484556" r:id="rId5"/>
    <p:sldLayoutId id="2147484547" r:id="rId6"/>
    <p:sldLayoutId id="2147484548" r:id="rId7"/>
    <p:sldLayoutId id="2147484549" r:id="rId8"/>
    <p:sldLayoutId id="2147484550" r:id="rId9"/>
    <p:sldLayoutId id="2147484557" r:id="rId10"/>
    <p:sldLayoutId id="2147484558" r:id="rId11"/>
    <p:sldLayoutId id="2147484559" r:id="rId12"/>
    <p:sldLayoutId id="2147484560" r:id="rId13"/>
    <p:sldLayoutId id="2147484561" r:id="rId14"/>
    <p:sldLayoutId id="2147484562" r:id="rId15"/>
    <p:sldLayoutId id="2147484551" r:id="rId16"/>
    <p:sldLayoutId id="2147484563" r:id="rId17"/>
    <p:sldLayoutId id="2147484564" r:id="rId18"/>
    <p:sldLayoutId id="2147484552" r:id="rId19"/>
    <p:sldLayoutId id="2147484565" r:id="rId20"/>
    <p:sldLayoutId id="2147484566" r:id="rId21"/>
    <p:sldLayoutId id="2147484567" r:id="rId22"/>
    <p:sldLayoutId id="2147484553" r:id="rId23"/>
    <p:sldLayoutId id="2147484568" r:id="rId24"/>
    <p:sldLayoutId id="2147484569" r:id="rId25"/>
    <p:sldLayoutId id="2147484570" r:id="rId26"/>
  </p:sldLayoutIdLst>
  <p:hf hdr="0" dt="0"/>
  <p:txStyles>
    <p:titleStyle>
      <a:lvl1pPr algn="r" rtl="0" fontAlgn="base">
        <a:spcBef>
          <a:spcPct val="0"/>
        </a:spcBef>
        <a:spcAft>
          <a:spcPct val="0"/>
        </a:spcAft>
        <a:defRPr sz="4800" kern="1200">
          <a:solidFill>
            <a:schemeClr val="bg1"/>
          </a:solidFill>
          <a:effectLst>
            <a:outerShdw blurRad="50800" dist="38100" dir="2700000" algn="tl" rotWithShape="0">
              <a:prstClr val="black">
                <a:alpha val="40000"/>
              </a:prstClr>
            </a:outerShdw>
          </a:effectLst>
          <a:latin typeface="Corbel"/>
          <a:ea typeface="+mj-ea"/>
          <a:cs typeface="+mj-cs"/>
        </a:defRPr>
      </a:lvl1pPr>
      <a:lvl2pPr algn="r" rtl="0" fontAlgn="base">
        <a:spcBef>
          <a:spcPct val="0"/>
        </a:spcBef>
        <a:spcAft>
          <a:spcPct val="0"/>
        </a:spcAft>
        <a:defRPr sz="4800">
          <a:solidFill>
            <a:schemeClr val="bg1"/>
          </a:solidFill>
          <a:latin typeface="Corbel" pitchFamily="34" charset="0"/>
        </a:defRPr>
      </a:lvl2pPr>
      <a:lvl3pPr algn="r" rtl="0" fontAlgn="base">
        <a:spcBef>
          <a:spcPct val="0"/>
        </a:spcBef>
        <a:spcAft>
          <a:spcPct val="0"/>
        </a:spcAft>
        <a:defRPr sz="4800">
          <a:solidFill>
            <a:schemeClr val="bg1"/>
          </a:solidFill>
          <a:latin typeface="Corbel" pitchFamily="34" charset="0"/>
        </a:defRPr>
      </a:lvl3pPr>
      <a:lvl4pPr algn="r" rtl="0" fontAlgn="base">
        <a:spcBef>
          <a:spcPct val="0"/>
        </a:spcBef>
        <a:spcAft>
          <a:spcPct val="0"/>
        </a:spcAft>
        <a:defRPr sz="4800">
          <a:solidFill>
            <a:schemeClr val="bg1"/>
          </a:solidFill>
          <a:latin typeface="Corbel" pitchFamily="34" charset="0"/>
        </a:defRPr>
      </a:lvl4pPr>
      <a:lvl5pPr algn="r" rtl="0" fontAlgn="base">
        <a:spcBef>
          <a:spcPct val="0"/>
        </a:spcBef>
        <a:spcAft>
          <a:spcPct val="0"/>
        </a:spcAft>
        <a:defRPr sz="4800">
          <a:solidFill>
            <a:schemeClr val="bg1"/>
          </a:solidFill>
          <a:latin typeface="Corbel" pitchFamily="34" charset="0"/>
        </a:defRPr>
      </a:lvl5pPr>
      <a:lvl6pPr marL="457200" algn="r" rtl="0" fontAlgn="base">
        <a:spcBef>
          <a:spcPct val="0"/>
        </a:spcBef>
        <a:spcAft>
          <a:spcPct val="0"/>
        </a:spcAft>
        <a:defRPr sz="4800">
          <a:solidFill>
            <a:schemeClr val="bg1"/>
          </a:solidFill>
          <a:latin typeface="Corbel" pitchFamily="34" charset="0"/>
        </a:defRPr>
      </a:lvl6pPr>
      <a:lvl7pPr marL="914400" algn="r" rtl="0" fontAlgn="base">
        <a:spcBef>
          <a:spcPct val="0"/>
        </a:spcBef>
        <a:spcAft>
          <a:spcPct val="0"/>
        </a:spcAft>
        <a:defRPr sz="4800">
          <a:solidFill>
            <a:schemeClr val="bg1"/>
          </a:solidFill>
          <a:latin typeface="Corbel" pitchFamily="34" charset="0"/>
        </a:defRPr>
      </a:lvl7pPr>
      <a:lvl8pPr marL="1371600" algn="r" rtl="0" fontAlgn="base">
        <a:spcBef>
          <a:spcPct val="0"/>
        </a:spcBef>
        <a:spcAft>
          <a:spcPct val="0"/>
        </a:spcAft>
        <a:defRPr sz="4800">
          <a:solidFill>
            <a:schemeClr val="bg1"/>
          </a:solidFill>
          <a:latin typeface="Corbel" pitchFamily="34" charset="0"/>
        </a:defRPr>
      </a:lvl8pPr>
      <a:lvl9pPr marL="1828800" algn="r" rtl="0" fontAlgn="base">
        <a:spcBef>
          <a:spcPct val="0"/>
        </a:spcBef>
        <a:spcAft>
          <a:spcPct val="0"/>
        </a:spcAft>
        <a:defRPr sz="4800">
          <a:solidFill>
            <a:schemeClr val="bg1"/>
          </a:solidFill>
          <a:latin typeface="Corbel" pitchFamily="34" charset="0"/>
        </a:defRPr>
      </a:lvl9pPr>
    </p:titleStyle>
    <p:bodyStyle>
      <a:lvl1pPr algn="l" rtl="0" fontAlgn="base">
        <a:spcBef>
          <a:spcPts val="1800"/>
        </a:spcBef>
        <a:spcAft>
          <a:spcPct val="0"/>
        </a:spcAft>
        <a:buClr>
          <a:schemeClr val="accent1"/>
        </a:buClr>
        <a:buSzPct val="100000"/>
        <a:buFont typeface="+mj-lt"/>
        <a:defRPr sz="2000" kern="1200">
          <a:solidFill>
            <a:srgbClr val="262626"/>
          </a:solidFill>
          <a:latin typeface="Goudy Old Style"/>
          <a:ea typeface="Goudy Old Style" pitchFamily="18" charset="0"/>
          <a:cs typeface="Goudy Old Style"/>
        </a:defRPr>
      </a:lvl1pPr>
      <a:lvl2pPr marL="693738" indent="-346075" algn="l" rtl="0" fontAlgn="base">
        <a:spcBef>
          <a:spcPts val="600"/>
        </a:spcBef>
        <a:spcAft>
          <a:spcPct val="0"/>
        </a:spcAft>
        <a:buClr>
          <a:schemeClr val="accent1"/>
        </a:buClr>
        <a:buSzPct val="100000"/>
        <a:buFont typeface="Wingdings" pitchFamily="2" charset="2"/>
        <a:buChar char="§"/>
        <a:defRPr kern="1200">
          <a:solidFill>
            <a:srgbClr val="262626"/>
          </a:solidFill>
          <a:latin typeface="Goudy Old Style"/>
          <a:ea typeface="Goudy Old Style" pitchFamily="18" charset="0"/>
          <a:cs typeface="Goudy Old Style"/>
        </a:defRPr>
      </a:lvl2pPr>
      <a:lvl3pPr marL="920750" indent="-342900" algn="l" rtl="0" fontAlgn="base">
        <a:spcBef>
          <a:spcPts val="600"/>
        </a:spcBef>
        <a:spcAft>
          <a:spcPct val="0"/>
        </a:spcAft>
        <a:buClr>
          <a:schemeClr val="accent1"/>
        </a:buClr>
        <a:buSzPct val="125000"/>
        <a:buFont typeface="Arial" charset="0"/>
        <a:buChar char="•"/>
        <a:defRPr kern="1200">
          <a:solidFill>
            <a:srgbClr val="262626"/>
          </a:solidFill>
          <a:latin typeface="Goudy Old Style"/>
          <a:ea typeface="Goudy Old Style" pitchFamily="18" charset="0"/>
          <a:cs typeface="Goudy Old Style"/>
        </a:defRPr>
      </a:lvl3pPr>
      <a:lvl4pPr marL="1143000" indent="-282575" algn="l" rtl="0" fontAlgn="base">
        <a:spcBef>
          <a:spcPts val="600"/>
        </a:spcBef>
        <a:spcAft>
          <a:spcPct val="0"/>
        </a:spcAft>
        <a:buClr>
          <a:schemeClr val="accent1"/>
        </a:buClr>
        <a:buSzPct val="75000"/>
        <a:buFont typeface="Wingdings" pitchFamily="2" charset="2"/>
        <a:buChar char="n"/>
        <a:defRPr kern="1200">
          <a:solidFill>
            <a:srgbClr val="262626"/>
          </a:solidFill>
          <a:latin typeface="Goudy Old Style"/>
          <a:ea typeface="Goudy Old Style" pitchFamily="18" charset="0"/>
          <a:cs typeface="Goudy Old Style"/>
        </a:defRPr>
      </a:lvl4pPr>
      <a:lvl5pPr marL="1425575" indent="-282575" algn="l" rtl="0" fontAlgn="base">
        <a:spcBef>
          <a:spcPts val="600"/>
        </a:spcBef>
        <a:spcAft>
          <a:spcPct val="0"/>
        </a:spcAft>
        <a:buClr>
          <a:schemeClr val="accent1"/>
        </a:buClr>
        <a:buSzPct val="75000"/>
        <a:buFont typeface="Wingdings" pitchFamily="2" charset="2"/>
        <a:buChar char="n"/>
        <a:defRPr kern="1200">
          <a:solidFill>
            <a:srgbClr val="262626"/>
          </a:solidFill>
          <a:latin typeface="Goudy Old Style"/>
          <a:ea typeface="Goudy Old Style" pitchFamily="18" charset="0"/>
          <a:cs typeface="Goudy Old Style"/>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file:///\\localhost\Users\shawngirsberger\Documents\Noden\Noden_PPTs\Noden_PPT_art\pianokeys_forPPT.jpg" TargetMode="External"/><Relationship Id="rId2" Type="http://schemas.openxmlformats.org/officeDocument/2006/relationships/image" Target="../media/image3.jpe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file:///\\localhost\Users\shawngirsberger\Documents\Noden\Noden_PPTs\Noden_PPT_art\pianokeys_forPPT.jpg" TargetMode="External"/><Relationship Id="rId2" Type="http://schemas.openxmlformats.org/officeDocument/2006/relationships/image" Target="../media/image3.jpe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file:///\\localhost\Users\shawngirsberger\Documents\Noden\Noden_PPTs\Noden_PPT_art\pianokeys_forPPT.jpg" TargetMode="External"/><Relationship Id="rId2" Type="http://schemas.openxmlformats.org/officeDocument/2006/relationships/image" Target="../media/image3.jpe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file:///\\localhost\Users\shawngirsberger\Documents\Noden\Noden_PPTs\Noden_PPT_art\pianokeys_forPPT.jpg" TargetMode="External"/><Relationship Id="rId2" Type="http://schemas.openxmlformats.org/officeDocument/2006/relationships/image" Target="../media/image3.jpe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file:///\\localhost\Users\shawngirsberger\Documents\Noden\Noden_PPTs\Noden_PPT_art\100313222_half.jpg" TargetMode="External"/><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file:///\\localhost\Users\shawngirsberger\Documents\Noden\Noden_PPTs\Noden_PPT_art\100313222_full.jpg" TargetMode="External"/><Relationship Id="rId2" Type="http://schemas.openxmlformats.org/officeDocument/2006/relationships/image" Target="../media/image5.jpeg"/><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3" Type="http://schemas.openxmlformats.org/officeDocument/2006/relationships/image" Target="file:///\\localhost\Users\shawngirsberger\Documents\Noden\Noden_PPTs\Noden_PPT_art\87602943_full.jpg" TargetMode="External"/><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3" Type="http://schemas.openxmlformats.org/officeDocument/2006/relationships/image" Target="file:///\\localhost\Users\shawngirsberger\Documents\Noden\Noden_PPTs\Noden_PPT_art\101804501_full.jpg" TargetMode="External"/><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3" Type="http://schemas.openxmlformats.org/officeDocument/2006/relationships/image" Target="file:///\\localhost\Users\shawngirsberger\Documents\Noden\Noden_PPTs\Noden_PPT_art\100313222_half.jpg" TargetMode="External"/><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ctrTitle"/>
          </p:nvPr>
        </p:nvSpPr>
        <p:spPr bwMode="auto">
          <a:xfrm>
            <a:off x="685800" y="968375"/>
            <a:ext cx="7799388" cy="1236663"/>
          </a:xfrm>
        </p:spPr>
        <p:txBody>
          <a:bodyPr wrap="square" numCol="1" compatLnSpc="1">
            <a:prstTxWarp prst="textNoShape">
              <a:avLst/>
            </a:prstTxWarp>
          </a:bodyPr>
          <a:lstStyle/>
          <a:p>
            <a:r>
              <a:rPr lang="en-US" smtClean="0">
                <a:latin typeface="Corbel" pitchFamily="34" charset="0"/>
              </a:rPr>
              <a:t>Image Grammar</a:t>
            </a:r>
          </a:p>
        </p:txBody>
      </p:sp>
      <p:sp>
        <p:nvSpPr>
          <p:cNvPr id="3" name="Subtitle 2"/>
          <p:cNvSpPr>
            <a:spLocks noGrp="1"/>
          </p:cNvSpPr>
          <p:nvPr>
            <p:ph type="subTitle" idx="1"/>
          </p:nvPr>
        </p:nvSpPr>
        <p:spPr>
          <a:xfrm>
            <a:off x="685800" y="2209800"/>
            <a:ext cx="7799388" cy="466725"/>
          </a:xfrm>
        </p:spPr>
        <p:txBody>
          <a:bodyPr rtlCol="0">
            <a:noAutofit/>
          </a:bodyPr>
          <a:lstStyle/>
          <a:p>
            <a:pPr fontAlgn="auto">
              <a:spcAft>
                <a:spcPts val="0"/>
              </a:spcAft>
              <a:defRPr/>
            </a:pPr>
            <a:r>
              <a:rPr lang="en-US" dirty="0" smtClean="0">
                <a:ea typeface="+mn-ea"/>
              </a:rPr>
              <a:t>Teaching Grammar as Part of the Writing Process</a:t>
            </a:r>
            <a:endParaRPr lang="en-US" dirty="0">
              <a:ea typeface="+mn-ea"/>
            </a:endParaRPr>
          </a:p>
        </p:txBody>
      </p:sp>
      <p:sp>
        <p:nvSpPr>
          <p:cNvPr id="30723" name="Slide Number Placeholder 4"/>
          <p:cNvSpPr>
            <a:spLocks noGrp="1"/>
          </p:cNvSpPr>
          <p:nvPr>
            <p:ph type="sldNum"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026E658-90B6-4BB0-B2DF-0B7F432F936F}" type="slidenum">
              <a:rPr lang="en-US">
                <a:latin typeface="Corbel" pitchFamily="34" charset="0"/>
              </a:rPr>
              <a:pPr fontAlgn="base">
                <a:spcBef>
                  <a:spcPct val="0"/>
                </a:spcBef>
                <a:spcAft>
                  <a:spcPct val="0"/>
                </a:spcAft>
              </a:pPr>
              <a:t>1</a:t>
            </a:fld>
            <a:endParaRPr lang="en-US">
              <a:latin typeface="Corbel" pitchFamily="34" charset="0"/>
            </a:endParaRPr>
          </a:p>
        </p:txBody>
      </p:sp>
      <p:sp>
        <p:nvSpPr>
          <p:cNvPr id="6" name="Footer Placeholder 4"/>
          <p:cNvSpPr>
            <a:spLocks noGrp="1"/>
          </p:cNvSpPr>
          <p:nvPr>
            <p:ph type="ftr" sz="quarter" idx="11"/>
          </p:nvPr>
        </p:nvSpPr>
        <p:spPr/>
        <p:txBody>
          <a:bodyPr rtlCol="0"/>
          <a:lstStyle>
            <a:lvl1pPr marL="0" algn="l" defTabSz="914400" rtl="0" eaLnBrk="1" latinLnBrk="0" hangingPunct="1">
              <a:defRPr sz="800" b="1" kern="1200">
                <a:solidFill>
                  <a:schemeClr val="bg1">
                    <a:lumMod val="65000"/>
                  </a:schemeClr>
                </a:solidFill>
                <a:latin typeface="Corbel"/>
                <a:ea typeface="+mn-ea"/>
                <a:cs typeface="Corbel"/>
              </a:defRPr>
            </a:lvl1pPr>
          </a:lstStyle>
          <a:p>
            <a:pPr fontAlgn="auto">
              <a:spcBef>
                <a:spcPts val="0"/>
              </a:spcBef>
              <a:spcAft>
                <a:spcPts val="0"/>
              </a:spcAft>
              <a:tabLst>
                <a:tab pos="7658100" algn="r"/>
              </a:tabLst>
              <a:defRPr/>
            </a:pPr>
            <a:r>
              <a:rPr lang="en-US" b="0" dirty="0" smtClean="0">
                <a:solidFill>
                  <a:schemeClr val="tx1">
                    <a:tint val="75000"/>
                  </a:schemeClr>
                </a:solidFill>
              </a:rPr>
              <a:t>©2011 by Harry </a:t>
            </a:r>
            <a:r>
              <a:rPr lang="en-US" b="0" dirty="0" err="1" smtClean="0">
                <a:solidFill>
                  <a:schemeClr val="tx1">
                    <a:tint val="75000"/>
                  </a:schemeClr>
                </a:solidFill>
              </a:rPr>
              <a:t>Noden</a:t>
            </a:r>
            <a:r>
              <a:rPr lang="en-US" b="0" dirty="0" smtClean="0">
                <a:solidFill>
                  <a:schemeClr val="tx1">
                    <a:tint val="75000"/>
                  </a:schemeClr>
                </a:solidFill>
              </a:rPr>
              <a:t> from </a:t>
            </a:r>
            <a:r>
              <a:rPr lang="en-US" b="0" i="1" dirty="0" smtClean="0">
                <a:solidFill>
                  <a:schemeClr val="tx1">
                    <a:tint val="75000"/>
                  </a:schemeClr>
                </a:solidFill>
              </a:rPr>
              <a:t>Image Grammar: Teaching Grammar as Part of the Writing Process</a:t>
            </a:r>
            <a:r>
              <a:rPr lang="en-US" b="0" dirty="0" smtClean="0">
                <a:solidFill>
                  <a:schemeClr val="tx1">
                    <a:tint val="75000"/>
                  </a:schemeClr>
                </a:solidFill>
              </a:rPr>
              <a:t>, Second Edition. Portsmouth, NH: Heinemann 	</a:t>
            </a:r>
            <a:r>
              <a:rPr lang="en-US" sz="1200" dirty="0" smtClean="0">
                <a:solidFill>
                  <a:srgbClr val="000000"/>
                </a:solidFill>
              </a:rPr>
              <a:t>Nonfiction Model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t>The Nonfiction Model</a:t>
            </a:r>
            <a:endParaRPr lang="en-US" dirty="0"/>
          </a:p>
        </p:txBody>
      </p:sp>
      <p:sp>
        <p:nvSpPr>
          <p:cNvPr id="31746" name="Slide Number Placeholder 2"/>
          <p:cNvSpPr>
            <a:spLocks noGrp="1"/>
          </p:cNvSpPr>
          <p:nvPr>
            <p:ph type="sldNum"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9598B9-48F5-4D08-8393-017226802685}" type="slidenum">
              <a:rPr lang="en-US">
                <a:latin typeface="Corbel" pitchFamily="34" charset="0"/>
                <a:ea typeface="Corbel" pitchFamily="34" charset="0"/>
                <a:cs typeface="Corbel" pitchFamily="34" charset="0"/>
              </a:rPr>
              <a:pPr fontAlgn="base">
                <a:spcBef>
                  <a:spcPct val="0"/>
                </a:spcBef>
                <a:spcAft>
                  <a:spcPct val="0"/>
                </a:spcAft>
              </a:pPr>
              <a:t>2</a:t>
            </a:fld>
            <a:endParaRPr lang="en-US">
              <a:latin typeface="Corbel" pitchFamily="34" charset="0"/>
              <a:ea typeface="Corbel" pitchFamily="34" charset="0"/>
              <a:cs typeface="Corbel" pitchFamily="34" charset="0"/>
            </a:endParaRPr>
          </a:p>
        </p:txBody>
      </p:sp>
      <p:sp>
        <p:nvSpPr>
          <p:cNvPr id="4" name="Footer Placeholder 3"/>
          <p:cNvSpPr>
            <a:spLocks noGrp="1"/>
          </p:cNvSpPr>
          <p:nvPr>
            <p:ph type="ftr" sz="quarter" idx="11"/>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889FC4C-596D-4DF0-9387-96EC618F2F8D}" type="slidenum">
              <a:rPr lang="en-US">
                <a:latin typeface="Corbel" pitchFamily="34" charset="0"/>
                <a:ea typeface="Corbel" pitchFamily="34" charset="0"/>
                <a:cs typeface="Corbel" pitchFamily="34" charset="0"/>
              </a:rPr>
              <a:pPr fontAlgn="base">
                <a:spcBef>
                  <a:spcPct val="0"/>
                </a:spcBef>
                <a:spcAft>
                  <a:spcPct val="0"/>
                </a:spcAft>
              </a:pPr>
              <a:t>3</a:t>
            </a:fld>
            <a:endParaRPr lang="en-US">
              <a:latin typeface="Corbel" pitchFamily="34" charset="0"/>
              <a:ea typeface="Corbel" pitchFamily="34" charset="0"/>
              <a:cs typeface="Corbel" pitchFamily="34" charset="0"/>
            </a:endParaRPr>
          </a:p>
        </p:txBody>
      </p:sp>
      <p:sp>
        <p:nvSpPr>
          <p:cNvPr id="32770" name="Text Placeholder 2"/>
          <p:cNvSpPr>
            <a:spLocks noGrp="1"/>
          </p:cNvSpPr>
          <p:nvPr>
            <p:ph type="body" sz="quarter" idx="13"/>
          </p:nvPr>
        </p:nvSpPr>
        <p:spPr>
          <a:xfrm>
            <a:off x="622300" y="935038"/>
            <a:ext cx="7853363" cy="5278437"/>
          </a:xfrm>
        </p:spPr>
        <p:txBody>
          <a:bodyPr/>
          <a:lstStyle/>
          <a:p>
            <a:r>
              <a:rPr lang="en-US" smtClean="0">
                <a:latin typeface="Goudy Old Style" pitchFamily="18" charset="0"/>
                <a:cs typeface="Goudy Old Style" pitchFamily="18" charset="0"/>
              </a:rPr>
              <a:t>Form is the face of many legends—bardic, epic, sculptural, musical, pictorial, architectural; it is the infinite images of religion; it is the expression and the remnant of self. Form is the very shape of content.</a:t>
            </a:r>
          </a:p>
          <a:p>
            <a:pPr algn="r"/>
            <a:r>
              <a:rPr lang="en-US" smtClean="0">
                <a:latin typeface="Goudy Old Style" pitchFamily="18" charset="0"/>
                <a:cs typeface="Goudy Old Style" pitchFamily="18" charset="0"/>
              </a:rPr>
              <a:t>—Ben Shahn</a:t>
            </a:r>
          </a:p>
        </p:txBody>
      </p:sp>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1"/>
          <p:cNvSpPr>
            <a:spLocks noGrp="1"/>
          </p:cNvSpPr>
          <p:nvPr>
            <p:ph type="sldNum" sz="quarter" idx="1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1F121F-D443-4E4D-951B-2B34FA73EFE7}" type="slidenum">
              <a:rPr lang="en-US">
                <a:latin typeface="Corbel" pitchFamily="34" charset="0"/>
                <a:ea typeface="Corbel" pitchFamily="34" charset="0"/>
                <a:cs typeface="Corbel" pitchFamily="34" charset="0"/>
              </a:rPr>
              <a:pPr fontAlgn="base">
                <a:spcBef>
                  <a:spcPct val="0"/>
                </a:spcBef>
                <a:spcAft>
                  <a:spcPct val="0"/>
                </a:spcAft>
              </a:pPr>
              <a:t>4</a:t>
            </a:fld>
            <a:endParaRPr lang="en-US">
              <a:latin typeface="Corbel" pitchFamily="34" charset="0"/>
              <a:ea typeface="Corbel" pitchFamily="34" charset="0"/>
              <a:cs typeface="Corbel" pitchFamily="34" charset="0"/>
            </a:endParaRPr>
          </a:p>
        </p:txBody>
      </p:sp>
      <p:sp>
        <p:nvSpPr>
          <p:cNvPr id="33794" name="Text Placeholder 2"/>
          <p:cNvSpPr>
            <a:spLocks noGrp="1"/>
          </p:cNvSpPr>
          <p:nvPr>
            <p:ph type="body" sz="quarter" idx="13"/>
          </p:nvPr>
        </p:nvSpPr>
        <p:spPr>
          <a:xfrm>
            <a:off x="622300" y="760413"/>
            <a:ext cx="7853363" cy="730250"/>
          </a:xfrm>
        </p:spPr>
        <p:txBody>
          <a:bodyPr/>
          <a:lstStyle/>
          <a:p>
            <a:r>
              <a:rPr lang="en-US" smtClean="0">
                <a:latin typeface="Goudy Old Style" pitchFamily="18" charset="0"/>
                <a:cs typeface="Goudy Old Style" pitchFamily="18" charset="0"/>
              </a:rPr>
              <a:t>Imagine when you write a nonfiction piece that you are playing a piano. On your piano each key represents different types of information. Your task as a writer is to mix these types, going from one to another. If you do this, you will create a melody in the reader’s mind. </a:t>
            </a:r>
          </a:p>
        </p:txBody>
      </p:sp>
      <p:pic>
        <p:nvPicPr>
          <p:cNvPr id="33795" name="Picture Placeholder 5" descr="pianokeys_forPPT.jpg"/>
          <p:cNvPicPr>
            <a:picLocks noGrp="1" noChangeAspect="1"/>
          </p:cNvPicPr>
          <p:nvPr>
            <p:ph type="pic" sz="quarter" idx="14"/>
          </p:nvPr>
        </p:nvPicPr>
        <p:blipFill>
          <a:blip r:embed="rId2" r:link="rId3"/>
          <a:srcRect/>
          <a:stretch>
            <a:fillRect/>
          </a:stretch>
        </p:blipFill>
        <p:spPr>
          <a:xfrm>
            <a:off x="1803400" y="2360613"/>
            <a:ext cx="5486400" cy="3657600"/>
          </a:xfrm>
        </p:spPr>
      </p:pic>
      <p:sp>
        <p:nvSpPr>
          <p:cNvPr id="5" name="Footer Placeholder 4"/>
          <p:cNvSpPr>
            <a:spLocks noGrp="1"/>
          </p:cNvSpPr>
          <p:nvPr>
            <p:ph type="ftr" sz="quarter" idx="16"/>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1"/>
          <p:cNvSpPr>
            <a:spLocks noGrp="1"/>
          </p:cNvSpPr>
          <p:nvPr>
            <p:ph type="sldNum" sz="quarter" idx="1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C7DC1E6-AE9E-4814-A196-591DA94DD22D}" type="slidenum">
              <a:rPr lang="en-US">
                <a:latin typeface="Corbel" pitchFamily="34" charset="0"/>
                <a:ea typeface="Corbel" pitchFamily="34" charset="0"/>
                <a:cs typeface="Corbel" pitchFamily="34" charset="0"/>
              </a:rPr>
              <a:pPr fontAlgn="base">
                <a:spcBef>
                  <a:spcPct val="0"/>
                </a:spcBef>
                <a:spcAft>
                  <a:spcPct val="0"/>
                </a:spcAft>
              </a:pPr>
              <a:t>5</a:t>
            </a:fld>
            <a:endParaRPr lang="en-US">
              <a:latin typeface="Corbel" pitchFamily="34" charset="0"/>
              <a:ea typeface="Corbel" pitchFamily="34" charset="0"/>
              <a:cs typeface="Corbel" pitchFamily="34" charset="0"/>
            </a:endParaRPr>
          </a:p>
        </p:txBody>
      </p:sp>
      <p:sp>
        <p:nvSpPr>
          <p:cNvPr id="34818" name="Text Placeholder 2"/>
          <p:cNvSpPr>
            <a:spLocks noGrp="1"/>
          </p:cNvSpPr>
          <p:nvPr>
            <p:ph type="body" sz="quarter" idx="13"/>
          </p:nvPr>
        </p:nvSpPr>
        <p:spPr>
          <a:xfrm>
            <a:off x="622300" y="760413"/>
            <a:ext cx="7853363" cy="730250"/>
          </a:xfrm>
        </p:spPr>
        <p:txBody>
          <a:bodyPr/>
          <a:lstStyle/>
          <a:p>
            <a:r>
              <a:rPr lang="en-US" smtClean="0">
                <a:latin typeface="Goudy Old Style" pitchFamily="18" charset="0"/>
                <a:cs typeface="Goudy Old Style" pitchFamily="18" charset="0"/>
              </a:rPr>
              <a:t>Our piano has only six keys, and two of these keys—the </a:t>
            </a:r>
            <a:r>
              <a:rPr lang="en-US" smtClean="0">
                <a:solidFill>
                  <a:schemeClr val="accent1"/>
                </a:solidFill>
                <a:latin typeface="Goudy Old Style" pitchFamily="18" charset="0"/>
                <a:cs typeface="Goudy Old Style" pitchFamily="18" charset="0"/>
              </a:rPr>
              <a:t>introduction </a:t>
            </a:r>
            <a:r>
              <a:rPr lang="en-US" smtClean="0">
                <a:latin typeface="Goudy Old Style" pitchFamily="18" charset="0"/>
                <a:cs typeface="Goudy Old Style" pitchFamily="18" charset="0"/>
              </a:rPr>
              <a:t>and the </a:t>
            </a:r>
            <a:r>
              <a:rPr lang="en-US" smtClean="0">
                <a:solidFill>
                  <a:schemeClr val="accent1"/>
                </a:solidFill>
                <a:latin typeface="Goudy Old Style" pitchFamily="18" charset="0"/>
                <a:cs typeface="Goudy Old Style" pitchFamily="18" charset="0"/>
              </a:rPr>
              <a:t>conclusion</a:t>
            </a:r>
            <a:r>
              <a:rPr lang="en-US" smtClean="0">
                <a:latin typeface="Goudy Old Style" pitchFamily="18" charset="0"/>
                <a:cs typeface="Goudy Old Style" pitchFamily="18" charset="0"/>
              </a:rPr>
              <a:t>—are used only once. Let’s examine these two first before looking at the other four keys.</a:t>
            </a:r>
          </a:p>
        </p:txBody>
      </p:sp>
      <p:sp>
        <p:nvSpPr>
          <p:cNvPr id="5" name="Footer Placeholder 4"/>
          <p:cNvSpPr>
            <a:spLocks noGrp="1"/>
          </p:cNvSpPr>
          <p:nvPr>
            <p:ph type="ftr" sz="quarter" idx="16"/>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pic>
        <p:nvPicPr>
          <p:cNvPr id="34820" name="Picture Placeholder 5" descr="pianokeys_forPPT.jpg"/>
          <p:cNvPicPr>
            <a:picLocks noChangeAspect="1"/>
          </p:cNvPicPr>
          <p:nvPr/>
        </p:nvPicPr>
        <p:blipFill>
          <a:blip r:embed="rId2" r:link="rId3"/>
          <a:srcRect/>
          <a:stretch>
            <a:fillRect/>
          </a:stretch>
        </p:blipFill>
        <p:spPr bwMode="auto">
          <a:xfrm>
            <a:off x="1803400" y="2351088"/>
            <a:ext cx="5486400" cy="3657600"/>
          </a:xfrm>
          <a:prstGeom prst="rect">
            <a:avLst/>
          </a:prstGeom>
          <a:noFill/>
          <a:ln w="9525">
            <a:noFill/>
            <a:miter lim="800000"/>
            <a:headEnd/>
            <a:tailEnd/>
          </a:ln>
        </p:spPr>
      </p:pic>
      <p:sp>
        <p:nvSpPr>
          <p:cNvPr id="9" name="Down Arrow 8"/>
          <p:cNvSpPr/>
          <p:nvPr/>
        </p:nvSpPr>
        <p:spPr>
          <a:xfrm>
            <a:off x="2570163" y="2119313"/>
            <a:ext cx="823912" cy="822325"/>
          </a:xfrm>
          <a:prstGeom prst="downArrow">
            <a:avLst/>
          </a:prstGeom>
          <a:ln/>
        </p:spPr>
        <p:style>
          <a:lnRef idx="1">
            <a:schemeClr val="accent1"/>
          </a:lnRef>
          <a:fillRef idx="3">
            <a:schemeClr val="accent1"/>
          </a:fillRef>
          <a:effectRef idx="2">
            <a:schemeClr val="accent1"/>
          </a:effectRef>
          <a:fontRef idx="minor">
            <a:schemeClr val="lt1"/>
          </a:fontRef>
        </p:style>
      </p:sp>
      <p:sp>
        <p:nvSpPr>
          <p:cNvPr id="10" name="Down Arrow 9"/>
          <p:cNvSpPr/>
          <p:nvPr/>
        </p:nvSpPr>
        <p:spPr>
          <a:xfrm>
            <a:off x="5713413" y="2119313"/>
            <a:ext cx="822325" cy="2149475"/>
          </a:xfrm>
          <a:prstGeom prst="downArrow">
            <a:avLst/>
          </a:prstGeom>
          <a:ln/>
        </p:spPr>
        <p:style>
          <a:lnRef idx="1">
            <a:schemeClr val="accent1"/>
          </a:lnRef>
          <a:fillRef idx="3">
            <a:schemeClr val="accent1"/>
          </a:fillRef>
          <a:effectRef idx="2">
            <a:schemeClr val="accent1"/>
          </a:effectRef>
          <a:fontRef idx="minor">
            <a:schemeClr val="lt1"/>
          </a:fontRef>
        </p:style>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5606D9-5A5C-42F9-BB11-6C8CF9EDCB7D}" type="slidenum">
              <a:rPr lang="en-US">
                <a:latin typeface="Corbel" pitchFamily="34" charset="0"/>
                <a:ea typeface="Corbel" pitchFamily="34" charset="0"/>
                <a:cs typeface="Corbel" pitchFamily="34" charset="0"/>
              </a:rPr>
              <a:pPr fontAlgn="base">
                <a:spcBef>
                  <a:spcPct val="0"/>
                </a:spcBef>
                <a:spcAft>
                  <a:spcPct val="0"/>
                </a:spcAft>
              </a:pPr>
              <a:t>6</a:t>
            </a:fld>
            <a:endParaRPr lang="en-US">
              <a:latin typeface="Corbel" pitchFamily="34" charset="0"/>
              <a:ea typeface="Corbel" pitchFamily="34" charset="0"/>
              <a:cs typeface="Corbel" pitchFamily="34" charset="0"/>
            </a:endParaRPr>
          </a:p>
        </p:txBody>
      </p:sp>
      <p:sp>
        <p:nvSpPr>
          <p:cNvPr id="35842" name="Content Placeholder 3"/>
          <p:cNvSpPr>
            <a:spLocks noGrp="1"/>
          </p:cNvSpPr>
          <p:nvPr>
            <p:ph sz="half" idx="2"/>
          </p:nvPr>
        </p:nvSpPr>
        <p:spPr>
          <a:xfrm>
            <a:off x="622300" y="1890713"/>
            <a:ext cx="3698875" cy="4235450"/>
          </a:xfrm>
        </p:spPr>
        <p:txBody>
          <a:bodyPr/>
          <a:lstStyle/>
          <a:p>
            <a:r>
              <a:rPr lang="en-US" sz="2000" smtClean="0">
                <a:latin typeface="Goudy Old Style" pitchFamily="18" charset="0"/>
                <a:cs typeface="Goudy Old Style" pitchFamily="18" charset="0"/>
              </a:rPr>
              <a:t>To begin with, there are eight types of introductions (sometimes called </a:t>
            </a:r>
            <a:r>
              <a:rPr lang="en-US" sz="2000" i="1" smtClean="0">
                <a:latin typeface="Goudy Old Style" pitchFamily="18" charset="0"/>
                <a:cs typeface="Goudy Old Style" pitchFamily="18" charset="0"/>
              </a:rPr>
              <a:t>hooks </a:t>
            </a:r>
            <a:r>
              <a:rPr lang="en-US" sz="2000" smtClean="0">
                <a:latin typeface="Goudy Old Style" pitchFamily="18" charset="0"/>
                <a:cs typeface="Goudy Old Style" pitchFamily="18" charset="0"/>
              </a:rPr>
              <a:t>since they are designed to hook your interest and pull your mind onto a piece of writing):</a:t>
            </a:r>
          </a:p>
        </p:txBody>
      </p:sp>
      <p:sp>
        <p:nvSpPr>
          <p:cNvPr id="35843" name="Text Placeholder 4"/>
          <p:cNvSpPr>
            <a:spLocks noGrp="1"/>
          </p:cNvSpPr>
          <p:nvPr>
            <p:ph type="body" idx="1"/>
          </p:nvPr>
        </p:nvSpPr>
        <p:spPr>
          <a:xfrm>
            <a:off x="622300" y="760413"/>
            <a:ext cx="3698875" cy="730250"/>
          </a:xfrm>
        </p:spPr>
        <p:txBody>
          <a:bodyPr/>
          <a:lstStyle/>
          <a:p>
            <a:pPr>
              <a:spcBef>
                <a:spcPct val="0"/>
              </a:spcBef>
            </a:pPr>
            <a:r>
              <a:rPr lang="en-US" smtClean="0">
                <a:latin typeface="Corbel" pitchFamily="34" charset="0"/>
                <a:ea typeface="Corbel" pitchFamily="34" charset="0"/>
                <a:cs typeface="Corbel" pitchFamily="34" charset="0"/>
              </a:rPr>
              <a:t>Introduction/</a:t>
            </a:r>
            <a:br>
              <a:rPr lang="en-US" smtClean="0">
                <a:latin typeface="Corbel" pitchFamily="34" charset="0"/>
                <a:ea typeface="Corbel" pitchFamily="34" charset="0"/>
                <a:cs typeface="Corbel" pitchFamily="34" charset="0"/>
              </a:rPr>
            </a:br>
            <a:r>
              <a:rPr lang="en-US" smtClean="0">
                <a:latin typeface="Corbel" pitchFamily="34" charset="0"/>
                <a:ea typeface="Corbel" pitchFamily="34" charset="0"/>
                <a:cs typeface="Corbel" pitchFamily="34" charset="0"/>
              </a:rPr>
              <a:t>Opening Hook</a:t>
            </a:r>
          </a:p>
        </p:txBody>
      </p:sp>
      <p:sp>
        <p:nvSpPr>
          <p:cNvPr id="6" name="Footer Placeholder 5"/>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
        <p:nvSpPr>
          <p:cNvPr id="35845" name="Content Placeholder 3"/>
          <p:cNvSpPr txBox="1">
            <a:spLocks/>
          </p:cNvSpPr>
          <p:nvPr/>
        </p:nvSpPr>
        <p:spPr bwMode="auto">
          <a:xfrm>
            <a:off x="4856163" y="1758950"/>
            <a:ext cx="3621087" cy="4367213"/>
          </a:xfrm>
          <a:prstGeom prst="rect">
            <a:avLst/>
          </a:prstGeom>
          <a:noFill/>
          <a:ln w="9525">
            <a:noFill/>
            <a:miter lim="800000"/>
            <a:headEnd/>
            <a:tailEnd/>
          </a:ln>
        </p:spPr>
        <p:txBody>
          <a:bodyPr lIns="0" tIns="0" rIns="0" bIns="0"/>
          <a:lstStyle/>
          <a:p>
            <a:pPr>
              <a:lnSpc>
                <a:spcPct val="150000"/>
              </a:lnSpc>
            </a:pPr>
            <a:r>
              <a:rPr lang="en-US" sz="2000" b="1">
                <a:solidFill>
                  <a:srgbClr val="792D38"/>
                </a:solidFill>
                <a:latin typeface="Goudy Old Style" pitchFamily="18" charset="0"/>
                <a:ea typeface="Goudy Old Style" pitchFamily="18" charset="0"/>
                <a:cs typeface="Goudy Old Style" pitchFamily="18" charset="0"/>
              </a:rPr>
              <a:t>Narrative </a:t>
            </a:r>
          </a:p>
          <a:p>
            <a:pPr>
              <a:lnSpc>
                <a:spcPct val="150000"/>
              </a:lnSpc>
            </a:pPr>
            <a:r>
              <a:rPr lang="en-US" sz="2000" b="1">
                <a:solidFill>
                  <a:srgbClr val="792D38"/>
                </a:solidFill>
                <a:latin typeface="Goudy Old Style" pitchFamily="18" charset="0"/>
                <a:ea typeface="Goudy Old Style" pitchFamily="18" charset="0"/>
                <a:cs typeface="Goudy Old Style" pitchFamily="18" charset="0"/>
              </a:rPr>
              <a:t>Quotation	</a:t>
            </a:r>
          </a:p>
          <a:p>
            <a:pPr>
              <a:lnSpc>
                <a:spcPct val="150000"/>
              </a:lnSpc>
            </a:pPr>
            <a:r>
              <a:rPr lang="en-US" sz="2000" b="1">
                <a:solidFill>
                  <a:srgbClr val="792D38"/>
                </a:solidFill>
                <a:latin typeface="Goudy Old Style" pitchFamily="18" charset="0"/>
                <a:ea typeface="Goudy Old Style" pitchFamily="18" charset="0"/>
                <a:cs typeface="Goudy Old Style" pitchFamily="18" charset="0"/>
              </a:rPr>
              <a:t>Question</a:t>
            </a:r>
          </a:p>
          <a:p>
            <a:pPr>
              <a:lnSpc>
                <a:spcPct val="150000"/>
              </a:lnSpc>
            </a:pPr>
            <a:r>
              <a:rPr lang="en-US" sz="2000" b="1">
                <a:solidFill>
                  <a:srgbClr val="792D38"/>
                </a:solidFill>
                <a:latin typeface="Goudy Old Style" pitchFamily="18" charset="0"/>
                <a:ea typeface="Goudy Old Style" pitchFamily="18" charset="0"/>
                <a:cs typeface="Goudy Old Style" pitchFamily="18" charset="0"/>
              </a:rPr>
              <a:t>Statistical </a:t>
            </a:r>
          </a:p>
          <a:p>
            <a:pPr>
              <a:lnSpc>
                <a:spcPct val="150000"/>
              </a:lnSpc>
            </a:pPr>
            <a:r>
              <a:rPr lang="en-US" sz="2000" b="1">
                <a:solidFill>
                  <a:srgbClr val="792D38"/>
                </a:solidFill>
                <a:latin typeface="Goudy Old Style" pitchFamily="18" charset="0"/>
                <a:ea typeface="Goudy Old Style" pitchFamily="18" charset="0"/>
                <a:cs typeface="Goudy Old Style" pitchFamily="18" charset="0"/>
              </a:rPr>
              <a:t>Mystery	</a:t>
            </a:r>
          </a:p>
          <a:p>
            <a:pPr>
              <a:lnSpc>
                <a:spcPct val="150000"/>
              </a:lnSpc>
            </a:pPr>
            <a:r>
              <a:rPr lang="en-US" sz="2000" b="1">
                <a:solidFill>
                  <a:srgbClr val="792D38"/>
                </a:solidFill>
                <a:latin typeface="Goudy Old Style" pitchFamily="18" charset="0"/>
                <a:ea typeface="Goudy Old Style" pitchFamily="18" charset="0"/>
                <a:cs typeface="Goudy Old Style" pitchFamily="18" charset="0"/>
              </a:rPr>
              <a:t>Description</a:t>
            </a:r>
          </a:p>
          <a:p>
            <a:pPr>
              <a:lnSpc>
                <a:spcPct val="150000"/>
              </a:lnSpc>
            </a:pPr>
            <a:r>
              <a:rPr lang="en-US" sz="2000" b="1">
                <a:solidFill>
                  <a:srgbClr val="792D38"/>
                </a:solidFill>
                <a:latin typeface="Goudy Old Style" pitchFamily="18" charset="0"/>
                <a:ea typeface="Goudy Old Style" pitchFamily="18" charset="0"/>
                <a:cs typeface="Goudy Old Style" pitchFamily="18" charset="0"/>
              </a:rPr>
              <a:t>Imagine	</a:t>
            </a:r>
          </a:p>
          <a:p>
            <a:pPr>
              <a:lnSpc>
                <a:spcPct val="150000"/>
              </a:lnSpc>
            </a:pPr>
            <a:r>
              <a:rPr lang="en-US" sz="2000" b="1">
                <a:solidFill>
                  <a:srgbClr val="792D38"/>
                </a:solidFill>
                <a:latin typeface="Goudy Old Style" pitchFamily="18" charset="0"/>
                <a:ea typeface="Goudy Old Style" pitchFamily="18" charset="0"/>
                <a:cs typeface="Goudy Old Style" pitchFamily="18" charset="0"/>
              </a:rPr>
              <a:t>Direct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A4ED4E-5F42-4868-A0CA-C43842E0C51E}" type="slidenum">
              <a:rPr lang="en-US">
                <a:latin typeface="Corbel" pitchFamily="34" charset="0"/>
                <a:ea typeface="Corbel" pitchFamily="34" charset="0"/>
                <a:cs typeface="Corbel" pitchFamily="34" charset="0"/>
              </a:rPr>
              <a:pPr fontAlgn="base">
                <a:spcBef>
                  <a:spcPct val="0"/>
                </a:spcBef>
                <a:spcAft>
                  <a:spcPct val="0"/>
                </a:spcAft>
              </a:pPr>
              <a:t>7</a:t>
            </a:fld>
            <a:endParaRPr lang="en-US">
              <a:latin typeface="Corbel" pitchFamily="34" charset="0"/>
              <a:ea typeface="Corbel" pitchFamily="34" charset="0"/>
              <a:cs typeface="Corbel" pitchFamily="34" charset="0"/>
            </a:endParaRPr>
          </a:p>
        </p:txBody>
      </p:sp>
      <p:sp>
        <p:nvSpPr>
          <p:cNvPr id="36866"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A narrative lead lures the reader with a compelling story in one to three paragraphs. Here is a narrative lead, taken from a chapter in Edward De Bono’s </a:t>
            </a:r>
            <a:r>
              <a:rPr lang="en-US" i="1" smtClean="0">
                <a:latin typeface="Goudy Old Style" pitchFamily="18" charset="0"/>
                <a:cs typeface="Goudy Old Style" pitchFamily="18" charset="0"/>
              </a:rPr>
              <a:t>New Think.</a:t>
            </a:r>
          </a:p>
        </p:txBody>
      </p:sp>
      <p:sp>
        <p:nvSpPr>
          <p:cNvPr id="36867"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Narrative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0152470-3CB4-4ABA-9BB7-33EB20574586}" type="slidenum">
              <a:rPr lang="en-US">
                <a:latin typeface="Corbel" pitchFamily="34" charset="0"/>
                <a:ea typeface="Corbel" pitchFamily="34" charset="0"/>
                <a:cs typeface="Corbel" pitchFamily="34" charset="0"/>
              </a:rPr>
              <a:pPr fontAlgn="base">
                <a:spcBef>
                  <a:spcPct val="0"/>
                </a:spcBef>
                <a:spcAft>
                  <a:spcPct val="0"/>
                </a:spcAft>
              </a:pPr>
              <a:t>8</a:t>
            </a:fld>
            <a:endParaRPr lang="en-US">
              <a:latin typeface="Corbel" pitchFamily="34" charset="0"/>
              <a:ea typeface="Corbel" pitchFamily="34" charset="0"/>
              <a:cs typeface="Corbel" pitchFamily="34" charset="0"/>
            </a:endParaRPr>
          </a:p>
        </p:txBody>
      </p:sp>
      <p:sp>
        <p:nvSpPr>
          <p:cNvPr id="37890"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Many years ago when a person who owed money could be thrown into jail, a merchant in London had the misfortune to owe a huge sum to a money-lender. The money-lender, who was old and ugly, fancied the merchant’s beautiful teenage daughter. He proposed a bargain. He said he would cancel the merchant’s debt if he could have the girl instead.</a:t>
            </a:r>
          </a:p>
          <a:p>
            <a:r>
              <a:rPr lang="en-US" smtClean="0">
                <a:latin typeface="Goudy Old Style" pitchFamily="18" charset="0"/>
                <a:cs typeface="Goudy Old Style" pitchFamily="18" charset="0"/>
              </a:rPr>
              <a:t>Both the merchant and his daughter were horrified at the proposal. So the cunning money-lender proposed that they let Providence decide the matter. He told them that he would put a black pebble and a white pebble into an empty money bag, and then the girl would have to pick out one of the pebbles.</a:t>
            </a:r>
          </a:p>
          <a:p>
            <a:r>
              <a:rPr lang="en-US" smtClean="0">
                <a:latin typeface="Goudy Old Style" pitchFamily="18" charset="0"/>
                <a:cs typeface="Goudy Old Style" pitchFamily="18" charset="0"/>
              </a:rPr>
              <a:t>If she chose the black pebble, she would become his wife and her father’s debt would be cancelled. If she chose the white pebble, she would stay with her father, and the debt would still be cancelled. But if she refused to pick out a pebble, her father would be thrown into jail, and she would starve. </a:t>
            </a:r>
          </a:p>
        </p:txBody>
      </p:sp>
      <p:sp>
        <p:nvSpPr>
          <p:cNvPr id="37891"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Example of a Narrative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C8E600D-9FC3-47CB-A5F7-6A9EF2C57902}" type="slidenum">
              <a:rPr lang="en-US">
                <a:latin typeface="Corbel" pitchFamily="34" charset="0"/>
                <a:ea typeface="Corbel" pitchFamily="34" charset="0"/>
                <a:cs typeface="Corbel" pitchFamily="34" charset="0"/>
              </a:rPr>
              <a:pPr fontAlgn="base">
                <a:spcBef>
                  <a:spcPct val="0"/>
                </a:spcBef>
                <a:spcAft>
                  <a:spcPct val="0"/>
                </a:spcAft>
              </a:pPr>
              <a:t>9</a:t>
            </a:fld>
            <a:endParaRPr lang="en-US">
              <a:latin typeface="Corbel" pitchFamily="34" charset="0"/>
              <a:ea typeface="Corbel" pitchFamily="34" charset="0"/>
              <a:cs typeface="Corbel" pitchFamily="34" charset="0"/>
            </a:endParaRPr>
          </a:p>
        </p:txBody>
      </p:sp>
      <p:sp>
        <p:nvSpPr>
          <p:cNvPr id="38914" name="Text Placeholder 2"/>
          <p:cNvSpPr>
            <a:spLocks noGrp="1"/>
          </p:cNvSpPr>
          <p:nvPr>
            <p:ph type="body" sz="quarter" idx="13"/>
          </p:nvPr>
        </p:nvSpPr>
        <p:spPr>
          <a:xfrm>
            <a:off x="622300" y="935038"/>
            <a:ext cx="7853363" cy="5278437"/>
          </a:xfrm>
        </p:spPr>
        <p:txBody>
          <a:bodyPr/>
          <a:lstStyle/>
          <a:p>
            <a:r>
              <a:rPr lang="en-US" smtClean="0">
                <a:latin typeface="Goudy Old Style" pitchFamily="18" charset="0"/>
                <a:cs typeface="Goudy Old Style" pitchFamily="18" charset="0"/>
              </a:rPr>
              <a:t>Reluctantly the merchant agreed. They were standing on a pebble-strewn path in the merchant’s garden as they talked, and the money-lender stooped down to pick up the two pebbles. As he picked up the pebbles, the girl, sharp-eyed with fright, noticed that he picked up two black pebbles and put them into the money bag. He then asked the girl to pick out the pebble that was to decide her fate and that of her father. . . . The girl . . . put her hand into the money bag and drew out a pebble. Without looking at it she fumbled and let it fall to the path where it was immediately lost among the others.</a:t>
            </a:r>
          </a:p>
          <a:p>
            <a:r>
              <a:rPr lang="en-US" smtClean="0">
                <a:latin typeface="Goudy Old Style" pitchFamily="18" charset="0"/>
                <a:cs typeface="Goudy Old Style" pitchFamily="18" charset="0"/>
              </a:rPr>
              <a:t>“Oh how clumsy of me,” she said, “but never mind—if you look into the bag you will be able to tell which pebble I took by the color of the one that is left.” </a:t>
            </a:r>
          </a:p>
        </p:txBody>
      </p:sp>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DCE1D75-2981-4438-82A7-11ACE668F25F}" type="slidenum">
              <a:rPr lang="en-US">
                <a:latin typeface="Corbel" pitchFamily="34" charset="0"/>
                <a:ea typeface="Corbel" pitchFamily="34" charset="0"/>
                <a:cs typeface="Corbel" pitchFamily="34" charset="0"/>
              </a:rPr>
              <a:pPr fontAlgn="base">
                <a:spcBef>
                  <a:spcPct val="0"/>
                </a:spcBef>
                <a:spcAft>
                  <a:spcPct val="0"/>
                </a:spcAft>
              </a:pPr>
              <a:t>10</a:t>
            </a:fld>
            <a:endParaRPr lang="en-US">
              <a:latin typeface="Corbel" pitchFamily="34" charset="0"/>
              <a:ea typeface="Corbel" pitchFamily="34" charset="0"/>
              <a:cs typeface="Corbel" pitchFamily="34" charset="0"/>
            </a:endParaRPr>
          </a:p>
        </p:txBody>
      </p:sp>
      <p:sp>
        <p:nvSpPr>
          <p:cNvPr id="39938"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The quotation lead brings a conversational tone to an article with a comment that lures the reader. Notice how this quote from blues performer W. C. Handy generates an image in the reader’s mind, adding power to the lyrics of the “St. Louis Blues.”</a:t>
            </a:r>
          </a:p>
        </p:txBody>
      </p:sp>
      <p:sp>
        <p:nvSpPr>
          <p:cNvPr id="39939"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Quotation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45C223A-F5B5-4B6F-88DD-3472A46DFDB7}" type="slidenum">
              <a:rPr lang="en-US">
                <a:latin typeface="Corbel" pitchFamily="34" charset="0"/>
                <a:ea typeface="Corbel" pitchFamily="34" charset="0"/>
                <a:cs typeface="Corbel" pitchFamily="34" charset="0"/>
              </a:rPr>
              <a:pPr fontAlgn="base">
                <a:spcBef>
                  <a:spcPct val="0"/>
                </a:spcBef>
                <a:spcAft>
                  <a:spcPct val="0"/>
                </a:spcAft>
              </a:pPr>
              <a:t>11</a:t>
            </a:fld>
            <a:endParaRPr lang="en-US">
              <a:latin typeface="Corbel" pitchFamily="34" charset="0"/>
              <a:ea typeface="Corbel" pitchFamily="34" charset="0"/>
              <a:cs typeface="Corbel" pitchFamily="34" charset="0"/>
            </a:endParaRPr>
          </a:p>
        </p:txBody>
      </p:sp>
      <p:sp>
        <p:nvSpPr>
          <p:cNvPr id="40962"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“Music did bring me to the gutter. It brought me to sleep on the levee of the Mississippi River, on the cobblestones, broke and hungry. And if you’ve ever slept on cobblestones or had nowhere to sleep, you can understand why I began ‘The St. Louis Blues’ with ‘I hate to see the evening sun go down,’” said W. C. Handy. </a:t>
            </a:r>
          </a:p>
        </p:txBody>
      </p:sp>
      <p:sp>
        <p:nvSpPr>
          <p:cNvPr id="40963"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Example of a Quotation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E577A05-C90B-43D7-9D59-90AFA3B0E2DA}" type="slidenum">
              <a:rPr lang="en-US">
                <a:latin typeface="Corbel" pitchFamily="34" charset="0"/>
                <a:ea typeface="Corbel" pitchFamily="34" charset="0"/>
                <a:cs typeface="Corbel" pitchFamily="34" charset="0"/>
              </a:rPr>
              <a:pPr fontAlgn="base">
                <a:spcBef>
                  <a:spcPct val="0"/>
                </a:spcBef>
                <a:spcAft>
                  <a:spcPct val="0"/>
                </a:spcAft>
              </a:pPr>
              <a:t>12</a:t>
            </a:fld>
            <a:endParaRPr lang="en-US">
              <a:latin typeface="Corbel" pitchFamily="34" charset="0"/>
              <a:ea typeface="Corbel" pitchFamily="34" charset="0"/>
              <a:cs typeface="Corbel" pitchFamily="34" charset="0"/>
            </a:endParaRPr>
          </a:p>
        </p:txBody>
      </p:sp>
      <p:sp>
        <p:nvSpPr>
          <p:cNvPr id="41986"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The question introduction is the easiest hook to create, but it is the hardest to create effectively. Any question or series of questions can qualify as an introduction, but a good introduction is one that rivets readers to the text. It is best to test a question introduction with a friend before using it. A sentence can sound good to you but might have a different effect on others. Here are a few examples of powerful question leads.</a:t>
            </a:r>
          </a:p>
        </p:txBody>
      </p:sp>
      <p:sp>
        <p:nvSpPr>
          <p:cNvPr id="41987"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Question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6ACD26-C8D8-4566-86A0-582C043E0504}" type="slidenum">
              <a:rPr lang="en-US">
                <a:latin typeface="Corbel" pitchFamily="34" charset="0"/>
                <a:ea typeface="Corbel" pitchFamily="34" charset="0"/>
                <a:cs typeface="Corbel" pitchFamily="34" charset="0"/>
              </a:rPr>
              <a:pPr fontAlgn="base">
                <a:spcBef>
                  <a:spcPct val="0"/>
                </a:spcBef>
                <a:spcAft>
                  <a:spcPct val="0"/>
                </a:spcAft>
              </a:pPr>
              <a:t>13</a:t>
            </a:fld>
            <a:endParaRPr lang="en-US">
              <a:latin typeface="Corbel" pitchFamily="34" charset="0"/>
              <a:ea typeface="Corbel" pitchFamily="34" charset="0"/>
              <a:cs typeface="Corbel" pitchFamily="34" charset="0"/>
            </a:endParaRPr>
          </a:p>
        </p:txBody>
      </p:sp>
      <p:sp>
        <p:nvSpPr>
          <p:cNvPr id="43010" name="Text Placeholder 2"/>
          <p:cNvSpPr>
            <a:spLocks noGrp="1"/>
          </p:cNvSpPr>
          <p:nvPr>
            <p:ph type="body" sz="quarter" idx="13"/>
          </p:nvPr>
        </p:nvSpPr>
        <p:spPr>
          <a:xfrm>
            <a:off x="622300" y="1490663"/>
            <a:ext cx="7853363" cy="4722812"/>
          </a:xfrm>
        </p:spPr>
        <p:txBody>
          <a:bodyPr/>
          <a:lstStyle/>
          <a:p>
            <a:pPr hangingPunct="0"/>
            <a:r>
              <a:rPr lang="en-US" smtClean="0">
                <a:latin typeface="Goudy Old Style" pitchFamily="18" charset="0"/>
                <a:cs typeface="Goudy Old Style" pitchFamily="18" charset="0"/>
              </a:rPr>
              <a:t>John Grisham had always hated English. In college, he even earned Ds in freshman English. So, how did he become a writer with three suspense novels at the top of the charts?</a:t>
            </a:r>
          </a:p>
          <a:p>
            <a:pPr algn="r" hangingPunct="0"/>
            <a:r>
              <a:rPr lang="en-US" smtClean="0">
                <a:latin typeface="Goudy Old Style" pitchFamily="18" charset="0"/>
                <a:cs typeface="Goudy Old Style" pitchFamily="18" charset="0"/>
              </a:rPr>
              <a:t>—Laura Faulkner</a:t>
            </a:r>
          </a:p>
          <a:p>
            <a:pPr hangingPunct="0"/>
            <a:r>
              <a:rPr lang="en-US" smtClean="0">
                <a:latin typeface="Goudy Old Style" pitchFamily="18" charset="0"/>
                <a:cs typeface="Goudy Old Style" pitchFamily="18" charset="0"/>
              </a:rPr>
              <a:t>What do you tell a boy whose heart’s dream is to be a pilot, who eats, sleeps, and lives airplanes, who collects every airplane picture he can get his hands on (even draws them superbly with the most fantastic detail), what do you tell him . . . when he is retarded?</a:t>
            </a:r>
          </a:p>
          <a:p>
            <a:pPr algn="r" hangingPunct="0"/>
            <a:r>
              <a:rPr lang="en-US" smtClean="0">
                <a:latin typeface="Goudy Old Style" pitchFamily="18" charset="0"/>
                <a:cs typeface="Goudy Old Style" pitchFamily="18" charset="0"/>
              </a:rPr>
              <a:t>—Patricia Kubis</a:t>
            </a:r>
          </a:p>
        </p:txBody>
      </p:sp>
      <p:sp>
        <p:nvSpPr>
          <p:cNvPr id="43011"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Examples of the Question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0AD994F-E9D5-4186-A942-311AA208131B}" type="slidenum">
              <a:rPr lang="en-US">
                <a:latin typeface="Corbel" pitchFamily="34" charset="0"/>
                <a:ea typeface="Corbel" pitchFamily="34" charset="0"/>
                <a:cs typeface="Corbel" pitchFamily="34" charset="0"/>
              </a:rPr>
              <a:pPr fontAlgn="base">
                <a:spcBef>
                  <a:spcPct val="0"/>
                </a:spcBef>
                <a:spcAft>
                  <a:spcPct val="0"/>
                </a:spcAft>
              </a:pPr>
              <a:t>14</a:t>
            </a:fld>
            <a:endParaRPr lang="en-US">
              <a:latin typeface="Corbel" pitchFamily="34" charset="0"/>
              <a:ea typeface="Corbel" pitchFamily="34" charset="0"/>
              <a:cs typeface="Corbel" pitchFamily="34" charset="0"/>
            </a:endParaRPr>
          </a:p>
        </p:txBody>
      </p:sp>
      <p:sp>
        <p:nvSpPr>
          <p:cNvPr id="44034"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Statistics impress readers. Numbers seem to generate some mystical spell, giving authority to the simplest information. Writers use this lure with lead paragraphs that present fascinating numbers. Some authors refer to this as a </a:t>
            </a:r>
            <a:r>
              <a:rPr lang="en-US" i="1" smtClean="0">
                <a:latin typeface="Goudy Old Style" pitchFamily="18" charset="0"/>
                <a:cs typeface="Goudy Old Style" pitchFamily="18" charset="0"/>
              </a:rPr>
              <a:t>factual introduction</a:t>
            </a:r>
            <a:r>
              <a:rPr lang="en-US" smtClean="0">
                <a:latin typeface="Goudy Old Style" pitchFamily="18" charset="0"/>
                <a:cs typeface="Goudy Old Style" pitchFamily="18" charset="0"/>
              </a:rPr>
              <a:t>.</a:t>
            </a:r>
          </a:p>
        </p:txBody>
      </p:sp>
      <p:sp>
        <p:nvSpPr>
          <p:cNvPr id="44035"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Statistical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3D3F752-6A96-4D16-93EC-C61A02041461}" type="slidenum">
              <a:rPr lang="en-US">
                <a:latin typeface="Corbel" pitchFamily="34" charset="0"/>
                <a:ea typeface="Corbel" pitchFamily="34" charset="0"/>
                <a:cs typeface="Corbel" pitchFamily="34" charset="0"/>
              </a:rPr>
              <a:pPr fontAlgn="base">
                <a:spcBef>
                  <a:spcPct val="0"/>
                </a:spcBef>
                <a:spcAft>
                  <a:spcPct val="0"/>
                </a:spcAft>
              </a:pPr>
              <a:t>15</a:t>
            </a:fld>
            <a:endParaRPr lang="en-US">
              <a:latin typeface="Corbel" pitchFamily="34" charset="0"/>
              <a:ea typeface="Corbel" pitchFamily="34" charset="0"/>
              <a:cs typeface="Corbel" pitchFamily="34" charset="0"/>
            </a:endParaRPr>
          </a:p>
        </p:txBody>
      </p:sp>
      <p:sp>
        <p:nvSpPr>
          <p:cNvPr id="45058"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Instantaneous pressures of up to six tons per square foot have been measured in breaking waves. Breaking waves have lifted a 2,700-ton breakwater, en masse, and deposited it inside the harbor at Wick, Scotland. They have blasted open a steel door 195 feet above sea level at Unst Light in the Shetland Islands. They have heaved a half-ton boulder 91 feet into the air at Tillmook Rock, Oregon.</a:t>
            </a:r>
          </a:p>
          <a:p>
            <a:pPr algn="r"/>
            <a:r>
              <a:rPr lang="en-US" smtClean="0">
                <a:latin typeface="Goudy Old Style" pitchFamily="18" charset="0"/>
                <a:cs typeface="Goudy Old Style" pitchFamily="18" charset="0"/>
              </a:rPr>
              <a:t>—From </a:t>
            </a:r>
            <a:r>
              <a:rPr lang="en-US" i="1" smtClean="0">
                <a:latin typeface="Goudy Old Style" pitchFamily="18" charset="0"/>
                <a:cs typeface="Goudy Old Style" pitchFamily="18" charset="0"/>
              </a:rPr>
              <a:t>The Perfect Storm, </a:t>
            </a:r>
            <a:r>
              <a:rPr lang="en-US" smtClean="0">
                <a:latin typeface="Goudy Old Style" pitchFamily="18" charset="0"/>
                <a:cs typeface="Goudy Old Style" pitchFamily="18" charset="0"/>
              </a:rPr>
              <a:t>by Sebastian Junger</a:t>
            </a:r>
          </a:p>
        </p:txBody>
      </p:sp>
      <p:sp>
        <p:nvSpPr>
          <p:cNvPr id="45059"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Example of the Statistical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6682727-3D8C-4AD7-A740-6B1E3AE68CD1}" type="slidenum">
              <a:rPr lang="en-US">
                <a:latin typeface="Corbel" pitchFamily="34" charset="0"/>
                <a:ea typeface="Corbel" pitchFamily="34" charset="0"/>
                <a:cs typeface="Corbel" pitchFamily="34" charset="0"/>
              </a:rPr>
              <a:pPr fontAlgn="base">
                <a:spcBef>
                  <a:spcPct val="0"/>
                </a:spcBef>
                <a:spcAft>
                  <a:spcPct val="0"/>
                </a:spcAft>
              </a:pPr>
              <a:t>16</a:t>
            </a:fld>
            <a:endParaRPr lang="en-US">
              <a:latin typeface="Corbel" pitchFamily="34" charset="0"/>
              <a:ea typeface="Corbel" pitchFamily="34" charset="0"/>
              <a:cs typeface="Corbel" pitchFamily="34" charset="0"/>
            </a:endParaRPr>
          </a:p>
        </p:txBody>
      </p:sp>
      <p:sp>
        <p:nvSpPr>
          <p:cNvPr id="46082"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Child abuse is becoming one of the fastest growing acts of violence in the United States. According to the American Humane Association, 1.4 million cases of child abuse were reported in the U.S. in 1982. Nearly 1/5 of these victims were teenagers between the ages of 13 and 17. Last year, nearly 1,300 abused children died.</a:t>
            </a:r>
          </a:p>
          <a:p>
            <a:pPr algn="r"/>
            <a:r>
              <a:rPr lang="en-US" smtClean="0">
                <a:latin typeface="Goudy Old Style" pitchFamily="18" charset="0"/>
                <a:cs typeface="Goudy Old Style" pitchFamily="18" charset="0"/>
              </a:rPr>
              <a:t>—Molly Fitzpatrick (student)</a:t>
            </a:r>
          </a:p>
        </p:txBody>
      </p:sp>
      <p:sp>
        <p:nvSpPr>
          <p:cNvPr id="46083"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Another Example of the Statistical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06B1F67-D560-4689-B709-E1FDD2966F1F}" type="slidenum">
              <a:rPr lang="en-US">
                <a:latin typeface="Corbel" pitchFamily="34" charset="0"/>
                <a:ea typeface="Corbel" pitchFamily="34" charset="0"/>
                <a:cs typeface="Corbel" pitchFamily="34" charset="0"/>
              </a:rPr>
              <a:pPr fontAlgn="base">
                <a:spcBef>
                  <a:spcPct val="0"/>
                </a:spcBef>
                <a:spcAft>
                  <a:spcPct val="0"/>
                </a:spcAft>
              </a:pPr>
              <a:t>17</a:t>
            </a:fld>
            <a:endParaRPr lang="en-US">
              <a:latin typeface="Corbel" pitchFamily="34" charset="0"/>
              <a:ea typeface="Corbel" pitchFamily="34" charset="0"/>
              <a:cs typeface="Corbel" pitchFamily="34" charset="0"/>
            </a:endParaRPr>
          </a:p>
        </p:txBody>
      </p:sp>
      <p:sp>
        <p:nvSpPr>
          <p:cNvPr id="47106"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The mystery lead, similar to a fiction concept called </a:t>
            </a:r>
            <a:r>
              <a:rPr lang="en-US" i="1" smtClean="0">
                <a:latin typeface="Goudy Old Style" pitchFamily="18" charset="0"/>
                <a:cs typeface="Goudy Old Style" pitchFamily="18" charset="0"/>
              </a:rPr>
              <a:t>story question</a:t>
            </a:r>
            <a:r>
              <a:rPr lang="en-US" smtClean="0">
                <a:latin typeface="Goudy Old Style" pitchFamily="18" charset="0"/>
                <a:cs typeface="Goudy Old Style" pitchFamily="18" charset="0"/>
              </a:rPr>
              <a:t>, keeps the reader in suspense by posing unanswered questions. A mystery lead resembles a narrative but doesn’t end. It leaves you wondering, “What will happen next?”  </a:t>
            </a:r>
          </a:p>
          <a:p>
            <a:r>
              <a:rPr lang="en-US" smtClean="0">
                <a:latin typeface="Goudy Old Style" pitchFamily="18" charset="0"/>
                <a:cs typeface="Goudy Old Style" pitchFamily="18" charset="0"/>
              </a:rPr>
              <a:t>The following examples illustrate this approach. The first was created by Thomasine E. Lewis Tilden, in an introduction to his book </a:t>
            </a:r>
            <a:r>
              <a:rPr lang="en-US" i="1" smtClean="0">
                <a:latin typeface="Goudy Old Style" pitchFamily="18" charset="0"/>
                <a:cs typeface="Goudy Old Style" pitchFamily="18" charset="0"/>
              </a:rPr>
              <a:t>Mind Readers</a:t>
            </a:r>
            <a:r>
              <a:rPr lang="en-US" smtClean="0">
                <a:latin typeface="Goudy Old Style" pitchFamily="18" charset="0"/>
                <a:cs typeface="Goudy Old Style" pitchFamily="18" charset="0"/>
              </a:rPr>
              <a:t>;</a:t>
            </a:r>
            <a:r>
              <a:rPr lang="en-US" i="1" smtClean="0">
                <a:latin typeface="Goudy Old Style" pitchFamily="18" charset="0"/>
                <a:cs typeface="Goudy Old Style" pitchFamily="18" charset="0"/>
              </a:rPr>
              <a:t> </a:t>
            </a:r>
            <a:r>
              <a:rPr lang="en-US" smtClean="0">
                <a:latin typeface="Goudy Old Style" pitchFamily="18" charset="0"/>
                <a:cs typeface="Goudy Old Style" pitchFamily="18" charset="0"/>
              </a:rPr>
              <a:t>the second was created by</a:t>
            </a:r>
            <a:r>
              <a:rPr lang="en-US" i="1" smtClean="0">
                <a:latin typeface="Goudy Old Style" pitchFamily="18" charset="0"/>
                <a:cs typeface="Goudy Old Style" pitchFamily="18" charset="0"/>
              </a:rPr>
              <a:t> </a:t>
            </a:r>
            <a:r>
              <a:rPr lang="en-US" smtClean="0">
                <a:latin typeface="Goudy Old Style" pitchFamily="18" charset="0"/>
                <a:cs typeface="Goudy Old Style" pitchFamily="18" charset="0"/>
              </a:rPr>
              <a:t>Margaret Bourke White, in “A Famous Lady’s Indomitable Fight” from </a:t>
            </a:r>
            <a:r>
              <a:rPr lang="en-US" i="1" smtClean="0">
                <a:latin typeface="Goudy Old Style" pitchFamily="18" charset="0"/>
                <a:cs typeface="Goudy Old Style" pitchFamily="18" charset="0"/>
              </a:rPr>
              <a:t>Great Reading from Life.</a:t>
            </a:r>
            <a:r>
              <a:rPr lang="en-US" smtClean="0">
                <a:latin typeface="Goudy Old Style" pitchFamily="18" charset="0"/>
                <a:cs typeface="Goudy Old Style" pitchFamily="18" charset="0"/>
              </a:rPr>
              <a:t> </a:t>
            </a:r>
          </a:p>
        </p:txBody>
      </p:sp>
      <p:sp>
        <p:nvSpPr>
          <p:cNvPr id="47107"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Mystery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A8349C-AE18-4472-BD2D-67DEC01AC061}" type="slidenum">
              <a:rPr lang="en-US">
                <a:latin typeface="Corbel" pitchFamily="34" charset="0"/>
                <a:ea typeface="Corbel" pitchFamily="34" charset="0"/>
                <a:cs typeface="Corbel" pitchFamily="34" charset="0"/>
              </a:rPr>
              <a:pPr fontAlgn="base">
                <a:spcBef>
                  <a:spcPct val="0"/>
                </a:spcBef>
                <a:spcAft>
                  <a:spcPct val="0"/>
                </a:spcAft>
              </a:pPr>
              <a:t>18</a:t>
            </a:fld>
            <a:endParaRPr lang="en-US">
              <a:latin typeface="Corbel" pitchFamily="34" charset="0"/>
              <a:ea typeface="Corbel" pitchFamily="34" charset="0"/>
              <a:cs typeface="Corbel" pitchFamily="34" charset="0"/>
            </a:endParaRPr>
          </a:p>
        </p:txBody>
      </p:sp>
      <p:sp>
        <p:nvSpPr>
          <p:cNvPr id="48130"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Natalia Lulova came to Manhattan in June of 2010 with a simple goal: to win one million dollars. All she had to do was convince magician James Randi that she was psychic. If she passed the test, Natalia would become a millionaire.</a:t>
            </a:r>
          </a:p>
          <a:p>
            <a:pPr algn="r"/>
            <a:r>
              <a:rPr lang="en-US" smtClean="0">
                <a:latin typeface="Goudy Old Style" pitchFamily="18" charset="0"/>
                <a:cs typeface="Goudy Old Style" pitchFamily="18" charset="0"/>
              </a:rPr>
              <a:t>—Thomasine E. Lewis Tilden</a:t>
            </a:r>
          </a:p>
        </p:txBody>
      </p:sp>
      <p:sp>
        <p:nvSpPr>
          <p:cNvPr id="48131"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Example of the Mystery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588A9F1-2C0C-498B-9FB1-1501DCD78550}" type="slidenum">
              <a:rPr lang="en-US">
                <a:latin typeface="Corbel" pitchFamily="34" charset="0"/>
                <a:ea typeface="Corbel" pitchFamily="34" charset="0"/>
                <a:cs typeface="Corbel" pitchFamily="34" charset="0"/>
              </a:rPr>
              <a:pPr fontAlgn="base">
                <a:spcBef>
                  <a:spcPct val="0"/>
                </a:spcBef>
                <a:spcAft>
                  <a:spcPct val="0"/>
                </a:spcAft>
              </a:pPr>
              <a:t>19</a:t>
            </a:fld>
            <a:endParaRPr lang="en-US">
              <a:latin typeface="Corbel" pitchFamily="34" charset="0"/>
              <a:ea typeface="Corbel" pitchFamily="34" charset="0"/>
              <a:cs typeface="Corbel" pitchFamily="34" charset="0"/>
            </a:endParaRPr>
          </a:p>
        </p:txBody>
      </p:sp>
      <p:sp>
        <p:nvSpPr>
          <p:cNvPr id="49154"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The mysterious malady began so quietly I could hardly believe there was anything wrong. There was nothing strong enough to dignify with the word pain, nothing except a slight dull ache in my left leg when I walked upstairs. I did not dream it was the stealthy beginning of a seven-year siege during which I would face a word totally new to my vocabulary—incurable.</a:t>
            </a:r>
          </a:p>
          <a:p>
            <a:pPr algn="r"/>
            <a:r>
              <a:rPr lang="en-US" smtClean="0">
                <a:latin typeface="Goudy Old Style" pitchFamily="18" charset="0"/>
                <a:cs typeface="Goudy Old Style" pitchFamily="18" charset="0"/>
              </a:rPr>
              <a:t>—Margaret Bourke White </a:t>
            </a:r>
          </a:p>
          <a:p>
            <a:endParaRPr lang="en-US" smtClean="0">
              <a:latin typeface="Goudy Old Style" pitchFamily="18" charset="0"/>
              <a:cs typeface="Goudy Old Style" pitchFamily="18" charset="0"/>
            </a:endParaRPr>
          </a:p>
        </p:txBody>
      </p:sp>
      <p:sp>
        <p:nvSpPr>
          <p:cNvPr id="49155"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Another Example of the Mystery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114A67-43B1-4C26-AA8B-E14BB8DC2BF8}" type="slidenum">
              <a:rPr lang="en-US">
                <a:latin typeface="Corbel" pitchFamily="34" charset="0"/>
                <a:ea typeface="Corbel" pitchFamily="34" charset="0"/>
                <a:cs typeface="Corbel" pitchFamily="34" charset="0"/>
              </a:rPr>
              <a:pPr fontAlgn="base">
                <a:spcBef>
                  <a:spcPct val="0"/>
                </a:spcBef>
                <a:spcAft>
                  <a:spcPct val="0"/>
                </a:spcAft>
              </a:pPr>
              <a:t>20</a:t>
            </a:fld>
            <a:endParaRPr lang="en-US">
              <a:latin typeface="Corbel" pitchFamily="34" charset="0"/>
              <a:ea typeface="Corbel" pitchFamily="34" charset="0"/>
              <a:cs typeface="Corbel" pitchFamily="34" charset="0"/>
            </a:endParaRPr>
          </a:p>
        </p:txBody>
      </p:sp>
      <p:sp>
        <p:nvSpPr>
          <p:cNvPr id="50178"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Description is often used to provide imagery in narratives and direct quotes, but it can also create central images in a paragraph. For example, notice the dominating descriptive imagery taken from an essay by Erma Bombeck entitled “Who Are Harder to Raise—Boys or Girls,” from her book </a:t>
            </a:r>
            <a:r>
              <a:rPr lang="en-US" i="1" smtClean="0">
                <a:latin typeface="Goudy Old Style" pitchFamily="18" charset="0"/>
                <a:cs typeface="Goudy Old Style" pitchFamily="18" charset="0"/>
              </a:rPr>
              <a:t>Motherhood, The Second Oldest Profession.</a:t>
            </a:r>
            <a:endParaRPr lang="en-US" smtClean="0">
              <a:latin typeface="Goudy Old Style" pitchFamily="18" charset="0"/>
              <a:cs typeface="Goudy Old Style" pitchFamily="18" charset="0"/>
            </a:endParaRPr>
          </a:p>
        </p:txBody>
      </p:sp>
      <p:sp>
        <p:nvSpPr>
          <p:cNvPr id="50179"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Description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DB982C2-AA4C-410D-81F9-63E1D78302AC}" type="slidenum">
              <a:rPr lang="en-US">
                <a:latin typeface="Corbel" pitchFamily="34" charset="0"/>
                <a:ea typeface="Corbel" pitchFamily="34" charset="0"/>
                <a:cs typeface="Corbel" pitchFamily="34" charset="0"/>
              </a:rPr>
              <a:pPr fontAlgn="base">
                <a:spcBef>
                  <a:spcPct val="0"/>
                </a:spcBef>
                <a:spcAft>
                  <a:spcPct val="0"/>
                </a:spcAft>
              </a:pPr>
              <a:t>21</a:t>
            </a:fld>
            <a:endParaRPr lang="en-US">
              <a:latin typeface="Corbel" pitchFamily="34" charset="0"/>
              <a:ea typeface="Corbel" pitchFamily="34" charset="0"/>
              <a:cs typeface="Corbel" pitchFamily="34" charset="0"/>
            </a:endParaRPr>
          </a:p>
        </p:txBody>
      </p:sp>
      <p:sp>
        <p:nvSpPr>
          <p:cNvPr id="51202"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With boys you always know where you stand. Right in the path of a hurricane. It’s all there. The fruit flies hovering over their waste can; the hamster trying to escape to cleaner air; the bedrooms decorated in Early Bus Station Restroom.</a:t>
            </a:r>
          </a:p>
          <a:p>
            <a:r>
              <a:rPr lang="en-US" smtClean="0">
                <a:latin typeface="Goudy Old Style" pitchFamily="18" charset="0"/>
                <a:cs typeface="Goudy Old Style" pitchFamily="18" charset="0"/>
              </a:rPr>
              <a:t>With girls, everything looks great on the surface. But beware of drawers that won’t open. They contain a three-month supply of dirty underwear, unwashed hose, and rubber bands with blobs of hair in them.</a:t>
            </a:r>
          </a:p>
          <a:p>
            <a:pPr algn="r"/>
            <a:r>
              <a:rPr lang="en-US" smtClean="0">
                <a:latin typeface="Goudy Old Style" pitchFamily="18" charset="0"/>
                <a:cs typeface="Goudy Old Style" pitchFamily="18" charset="0"/>
              </a:rPr>
              <a:t>—Erma Bombeck</a:t>
            </a:r>
          </a:p>
        </p:txBody>
      </p:sp>
      <p:sp>
        <p:nvSpPr>
          <p:cNvPr id="51203"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Example of the Description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40B565C-700C-473D-9E7D-360810B690EF}" type="slidenum">
              <a:rPr lang="en-US">
                <a:latin typeface="Corbel" pitchFamily="34" charset="0"/>
                <a:ea typeface="Corbel" pitchFamily="34" charset="0"/>
                <a:cs typeface="Corbel" pitchFamily="34" charset="0"/>
              </a:rPr>
              <a:pPr fontAlgn="base">
                <a:spcBef>
                  <a:spcPct val="0"/>
                </a:spcBef>
                <a:spcAft>
                  <a:spcPct val="0"/>
                </a:spcAft>
              </a:pPr>
              <a:t>22</a:t>
            </a:fld>
            <a:endParaRPr lang="en-US">
              <a:latin typeface="Corbel" pitchFamily="34" charset="0"/>
              <a:ea typeface="Corbel" pitchFamily="34" charset="0"/>
              <a:cs typeface="Corbel" pitchFamily="34" charset="0"/>
            </a:endParaRPr>
          </a:p>
        </p:txBody>
      </p:sp>
      <p:sp>
        <p:nvSpPr>
          <p:cNvPr id="52226"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Closely related to the descriptive lead is the imagine lead, where the writer asks the reader to imagine something. Here is an example from a student research paper on quarks</a:t>
            </a:r>
            <a:r>
              <a:rPr lang="en-US" i="1" smtClean="0">
                <a:latin typeface="Goudy Old Style" pitchFamily="18" charset="0"/>
                <a:cs typeface="Goudy Old Style" pitchFamily="18" charset="0"/>
              </a:rPr>
              <a:t>.</a:t>
            </a:r>
          </a:p>
        </p:txBody>
      </p:sp>
      <p:sp>
        <p:nvSpPr>
          <p:cNvPr id="52227"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Imagine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696299B-985A-4633-BF34-8911310A568E}" type="slidenum">
              <a:rPr lang="en-US">
                <a:latin typeface="Corbel" pitchFamily="34" charset="0"/>
                <a:ea typeface="Corbel" pitchFamily="34" charset="0"/>
                <a:cs typeface="Corbel" pitchFamily="34" charset="0"/>
              </a:rPr>
              <a:pPr fontAlgn="base">
                <a:spcBef>
                  <a:spcPct val="0"/>
                </a:spcBef>
                <a:spcAft>
                  <a:spcPct val="0"/>
                </a:spcAft>
              </a:pPr>
              <a:t>23</a:t>
            </a:fld>
            <a:endParaRPr lang="en-US">
              <a:latin typeface="Corbel" pitchFamily="34" charset="0"/>
              <a:ea typeface="Corbel" pitchFamily="34" charset="0"/>
              <a:cs typeface="Corbel" pitchFamily="34" charset="0"/>
            </a:endParaRPr>
          </a:p>
        </p:txBody>
      </p:sp>
      <p:sp>
        <p:nvSpPr>
          <p:cNvPr id="53250" name="Text Placeholder 2"/>
          <p:cNvSpPr>
            <a:spLocks noGrp="1"/>
          </p:cNvSpPr>
          <p:nvPr>
            <p:ph type="body" sz="quarter" idx="13"/>
          </p:nvPr>
        </p:nvSpPr>
        <p:spPr>
          <a:xfrm>
            <a:off x="622300" y="1490663"/>
            <a:ext cx="7853363" cy="4722812"/>
          </a:xfrm>
        </p:spPr>
        <p:txBody>
          <a:bodyPr/>
          <a:lstStyle/>
          <a:p>
            <a:pPr hangingPunct="0"/>
            <a:r>
              <a:rPr lang="en-US" smtClean="0">
                <a:latin typeface="Goudy Old Style" pitchFamily="18" charset="0"/>
                <a:cs typeface="Goudy Old Style" pitchFamily="18" charset="0"/>
              </a:rPr>
              <a:t>Imagine dropping ten alarm clocks off the top of the Sears tower. Then, imagine if you had to rely on picture-taking sensors, like bubble chambers, to tell where the pieces fell. You would have tons of pictures of little trails of bubbles that represented part of the paths of the tiny fragments of the clocks.</a:t>
            </a:r>
          </a:p>
          <a:p>
            <a:pPr hangingPunct="0"/>
            <a:r>
              <a:rPr lang="en-US" smtClean="0">
                <a:latin typeface="Goudy Old Style" pitchFamily="18" charset="0"/>
                <a:cs typeface="Goudy Old Style" pitchFamily="18" charset="0"/>
              </a:rPr>
              <a:t>After collecting the data, you would have to do the impossible. Using only these pictures, you would have to figure out how one alarm clock works and what materials made it up. Even with the most powerful computers, it would take you a long time, working constantly, repeating the experiment, and guessing about what the trails represent, to come up with an educated guess.</a:t>
            </a:r>
          </a:p>
          <a:p>
            <a:pPr hangingPunct="0"/>
            <a:r>
              <a:rPr lang="en-US" smtClean="0">
                <a:latin typeface="Goudy Old Style" pitchFamily="18" charset="0"/>
                <a:cs typeface="Goudy Old Style" pitchFamily="18" charset="0"/>
              </a:rPr>
              <a:t>Brian Anderson, a pioneer detective of a world that would fit inside the tiniest speck of dust, works with such a problem.</a:t>
            </a:r>
          </a:p>
          <a:p>
            <a:pPr algn="r" hangingPunct="0"/>
            <a:r>
              <a:rPr lang="en-US" smtClean="0">
                <a:latin typeface="Goudy Old Style" pitchFamily="18" charset="0"/>
                <a:cs typeface="Goudy Old Style" pitchFamily="18" charset="0"/>
              </a:rPr>
              <a:t>—Kati Moseley</a:t>
            </a:r>
          </a:p>
          <a:p>
            <a:endParaRPr lang="en-US" smtClean="0">
              <a:latin typeface="Goudy Old Style" pitchFamily="18" charset="0"/>
              <a:cs typeface="Goudy Old Style" pitchFamily="18" charset="0"/>
            </a:endParaRPr>
          </a:p>
        </p:txBody>
      </p:sp>
      <p:sp>
        <p:nvSpPr>
          <p:cNvPr id="53251"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Example of the Imagine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969FA2-E71B-447D-9D02-A640B04C7A49}" type="slidenum">
              <a:rPr lang="en-US">
                <a:latin typeface="Corbel" pitchFamily="34" charset="0"/>
                <a:ea typeface="Corbel" pitchFamily="34" charset="0"/>
                <a:cs typeface="Corbel" pitchFamily="34" charset="0"/>
              </a:rPr>
              <a:pPr fontAlgn="base">
                <a:spcBef>
                  <a:spcPct val="0"/>
                </a:spcBef>
                <a:spcAft>
                  <a:spcPct val="0"/>
                </a:spcAft>
              </a:pPr>
              <a:t>24</a:t>
            </a:fld>
            <a:endParaRPr lang="en-US">
              <a:latin typeface="Corbel" pitchFamily="34" charset="0"/>
              <a:ea typeface="Corbel" pitchFamily="34" charset="0"/>
              <a:cs typeface="Corbel" pitchFamily="34" charset="0"/>
            </a:endParaRPr>
          </a:p>
        </p:txBody>
      </p:sp>
      <p:sp>
        <p:nvSpPr>
          <p:cNvPr id="54274"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Finally, the weakest lead to use in this nonfiction model—but the best lead for a technical journal article, an essay test, or a business memo—is the direct lead. The direct lead defines the thesis of a long piece of writing in the same way a topic sentence generalizes the main idea in paragraphs. </a:t>
            </a:r>
          </a:p>
          <a:p>
            <a:r>
              <a:rPr lang="en-US" smtClean="0">
                <a:latin typeface="Goudy Old Style" pitchFamily="18" charset="0"/>
                <a:cs typeface="Goudy Old Style" pitchFamily="18" charset="0"/>
              </a:rPr>
              <a:t>Although the direct lead lacks the imaginative appeal of other openings, its purpose differs. Other leads try to hook readers who lack a compelling interest in the topic. The direct technique assumes that the reader wants the information and doesn’t need to be coaxed.</a:t>
            </a:r>
          </a:p>
        </p:txBody>
      </p:sp>
      <p:sp>
        <p:nvSpPr>
          <p:cNvPr id="54275"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Direct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BC17948-7C0D-4B34-AEEE-C80D1706F645}" type="slidenum">
              <a:rPr lang="en-US">
                <a:latin typeface="Corbel" pitchFamily="34" charset="0"/>
                <a:ea typeface="Corbel" pitchFamily="34" charset="0"/>
                <a:cs typeface="Corbel" pitchFamily="34" charset="0"/>
              </a:rPr>
              <a:pPr fontAlgn="base">
                <a:spcBef>
                  <a:spcPct val="0"/>
                </a:spcBef>
                <a:spcAft>
                  <a:spcPct val="0"/>
                </a:spcAft>
              </a:pPr>
              <a:t>25</a:t>
            </a:fld>
            <a:endParaRPr lang="en-US">
              <a:latin typeface="Corbel" pitchFamily="34" charset="0"/>
              <a:ea typeface="Corbel" pitchFamily="34" charset="0"/>
              <a:cs typeface="Corbel" pitchFamily="34" charset="0"/>
            </a:endParaRPr>
          </a:p>
        </p:txBody>
      </p:sp>
      <p:sp>
        <p:nvSpPr>
          <p:cNvPr id="3" name="Text Placeholder 2"/>
          <p:cNvSpPr>
            <a:spLocks noGrp="1"/>
          </p:cNvSpPr>
          <p:nvPr>
            <p:ph type="body" sz="quarter" idx="13"/>
          </p:nvPr>
        </p:nvSpPr>
        <p:spPr>
          <a:xfrm>
            <a:off x="622300" y="1490663"/>
            <a:ext cx="7853363" cy="4722812"/>
          </a:xfrm>
        </p:spPr>
        <p:txBody>
          <a:bodyPr rtlCol="0">
            <a:noAutofit/>
          </a:bodyPr>
          <a:lstStyle/>
          <a:p>
            <a:pPr fontAlgn="auto">
              <a:spcAft>
                <a:spcPts val="0"/>
              </a:spcAft>
              <a:defRPr/>
            </a:pPr>
            <a:r>
              <a:rPr lang="en-US" dirty="0" smtClean="0">
                <a:solidFill>
                  <a:schemeClr val="tx1">
                    <a:lumMod val="85000"/>
                    <a:lumOff val="15000"/>
                  </a:schemeClr>
                </a:solidFill>
                <a:ea typeface="+mn-ea"/>
              </a:rPr>
              <a:t>This nonfiction article is about pollution. It describes some of the many problems we have with our environment.</a:t>
            </a:r>
          </a:p>
          <a:p>
            <a:pPr marL="914400" fontAlgn="auto">
              <a:spcAft>
                <a:spcPts val="0"/>
              </a:spcAft>
              <a:defRPr/>
            </a:pPr>
            <a:r>
              <a:rPr lang="en-US" dirty="0" smtClean="0">
                <a:solidFill>
                  <a:schemeClr val="tx1">
                    <a:lumMod val="85000"/>
                    <a:lumOff val="15000"/>
                  </a:schemeClr>
                </a:solidFill>
                <a:ea typeface="+mn-ea"/>
              </a:rPr>
              <a:t>(The sentence above is weak because nonfiction articles should begin with a hook that pulls the reader into the text like a large magnet pulling a paperclip.)</a:t>
            </a:r>
          </a:p>
        </p:txBody>
      </p:sp>
      <p:sp>
        <p:nvSpPr>
          <p:cNvPr id="55299"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An Example of a Weak Direct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2DD73B9-946E-4DD9-A751-6B40B1425924}" type="slidenum">
              <a:rPr lang="en-US">
                <a:latin typeface="Corbel" pitchFamily="34" charset="0"/>
                <a:ea typeface="Corbel" pitchFamily="34" charset="0"/>
                <a:cs typeface="Corbel" pitchFamily="34" charset="0"/>
              </a:rPr>
              <a:pPr fontAlgn="base">
                <a:spcBef>
                  <a:spcPct val="0"/>
                </a:spcBef>
                <a:spcAft>
                  <a:spcPct val="0"/>
                </a:spcAft>
              </a:pPr>
              <a:t>26</a:t>
            </a:fld>
            <a:endParaRPr lang="en-US">
              <a:latin typeface="Corbel" pitchFamily="34" charset="0"/>
              <a:ea typeface="Corbel" pitchFamily="34" charset="0"/>
              <a:cs typeface="Corbel" pitchFamily="34" charset="0"/>
            </a:endParaRPr>
          </a:p>
        </p:txBody>
      </p:sp>
      <p:sp>
        <p:nvSpPr>
          <p:cNvPr id="3" name="Text Placeholder 2"/>
          <p:cNvSpPr>
            <a:spLocks noGrp="1"/>
          </p:cNvSpPr>
          <p:nvPr>
            <p:ph type="body" sz="quarter" idx="13"/>
          </p:nvPr>
        </p:nvSpPr>
        <p:spPr>
          <a:xfrm>
            <a:off x="622300" y="1490663"/>
            <a:ext cx="7853363" cy="4722812"/>
          </a:xfrm>
        </p:spPr>
        <p:txBody>
          <a:bodyPr rtlCol="0">
            <a:noAutofit/>
          </a:bodyPr>
          <a:lstStyle/>
          <a:p>
            <a:pPr fontAlgn="auto">
              <a:spcAft>
                <a:spcPts val="0"/>
              </a:spcAft>
              <a:defRPr/>
            </a:pPr>
            <a:r>
              <a:rPr lang="en-US" dirty="0" smtClean="0">
                <a:solidFill>
                  <a:schemeClr val="tx1">
                    <a:lumMod val="85000"/>
                    <a:lumOff val="15000"/>
                  </a:schemeClr>
                </a:solidFill>
                <a:ea typeface="+mn-ea"/>
              </a:rPr>
              <a:t>There are six things you need to know before climbing the </a:t>
            </a:r>
            <a:r>
              <a:rPr lang="en-US" dirty="0" err="1" smtClean="0">
                <a:solidFill>
                  <a:schemeClr val="tx1">
                    <a:lumMod val="85000"/>
                    <a:lumOff val="15000"/>
                  </a:schemeClr>
                </a:solidFill>
                <a:ea typeface="+mn-ea"/>
              </a:rPr>
              <a:t>Chilkoot</a:t>
            </a:r>
            <a:r>
              <a:rPr lang="en-US" dirty="0" smtClean="0">
                <a:solidFill>
                  <a:schemeClr val="tx1">
                    <a:lumMod val="85000"/>
                    <a:lumOff val="15000"/>
                  </a:schemeClr>
                </a:solidFill>
                <a:ea typeface="+mn-ea"/>
              </a:rPr>
              <a:t> Trail after a snowstorm.</a:t>
            </a:r>
          </a:p>
          <a:p>
            <a:pPr marL="914400" fontAlgn="auto">
              <a:spcAft>
                <a:spcPts val="0"/>
              </a:spcAft>
              <a:defRPr/>
            </a:pPr>
            <a:r>
              <a:rPr lang="en-US" dirty="0" smtClean="0">
                <a:solidFill>
                  <a:schemeClr val="tx1">
                    <a:lumMod val="85000"/>
                    <a:lumOff val="15000"/>
                  </a:schemeClr>
                </a:solidFill>
                <a:ea typeface="+mn-ea"/>
              </a:rPr>
              <a:t>(This direct lead works as an answer to an essay question like “Describe the six things you need to know before climbing  the </a:t>
            </a:r>
            <a:r>
              <a:rPr lang="en-US" dirty="0" err="1" smtClean="0">
                <a:solidFill>
                  <a:schemeClr val="tx1">
                    <a:lumMod val="85000"/>
                    <a:lumOff val="15000"/>
                  </a:schemeClr>
                </a:solidFill>
                <a:ea typeface="+mn-ea"/>
              </a:rPr>
              <a:t>Chilkoot</a:t>
            </a:r>
            <a:r>
              <a:rPr lang="en-US" dirty="0" smtClean="0">
                <a:solidFill>
                  <a:schemeClr val="tx1">
                    <a:lumMod val="85000"/>
                    <a:lumOff val="15000"/>
                  </a:schemeClr>
                </a:solidFill>
                <a:ea typeface="+mn-ea"/>
              </a:rPr>
              <a:t> Trail after a snowstorm.” It also works as a topic sentence in the body of a nonfiction work.)</a:t>
            </a:r>
          </a:p>
          <a:p>
            <a:pPr marL="914400" fontAlgn="auto">
              <a:spcAft>
                <a:spcPts val="0"/>
              </a:spcAft>
              <a:defRPr/>
            </a:pPr>
            <a:r>
              <a:rPr lang="en-US" dirty="0" smtClean="0">
                <a:solidFill>
                  <a:schemeClr val="tx1">
                    <a:lumMod val="85000"/>
                    <a:lumOff val="15000"/>
                  </a:schemeClr>
                </a:solidFill>
                <a:ea typeface="+mn-ea"/>
              </a:rPr>
              <a:t>A direct lead should not be used as a hook for articles but works fine for essay tests, procedures, opinions, etc.</a:t>
            </a:r>
          </a:p>
          <a:p>
            <a:pPr fontAlgn="auto">
              <a:spcAft>
                <a:spcPts val="0"/>
              </a:spcAft>
              <a:defRPr/>
            </a:pPr>
            <a:endParaRPr lang="en-US" dirty="0">
              <a:solidFill>
                <a:schemeClr val="tx1">
                  <a:lumMod val="85000"/>
                  <a:lumOff val="15000"/>
                </a:schemeClr>
              </a:solidFill>
              <a:ea typeface="+mn-ea"/>
            </a:endParaRPr>
          </a:p>
        </p:txBody>
      </p:sp>
      <p:sp>
        <p:nvSpPr>
          <p:cNvPr id="56323"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An Example of an Effective Direct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3D192A-F088-4EF5-88FC-C830D72385BE}" type="slidenum">
              <a:rPr lang="en-US">
                <a:latin typeface="Corbel" pitchFamily="34" charset="0"/>
                <a:ea typeface="Corbel" pitchFamily="34" charset="0"/>
                <a:cs typeface="Corbel" pitchFamily="34" charset="0"/>
              </a:rPr>
              <a:pPr fontAlgn="base">
                <a:spcBef>
                  <a:spcPct val="0"/>
                </a:spcBef>
                <a:spcAft>
                  <a:spcPct val="0"/>
                </a:spcAft>
              </a:pPr>
              <a:t>27</a:t>
            </a:fld>
            <a:endParaRPr lang="en-US">
              <a:latin typeface="Corbel" pitchFamily="34" charset="0"/>
              <a:ea typeface="Corbel" pitchFamily="34" charset="0"/>
              <a:cs typeface="Corbel" pitchFamily="34" charset="0"/>
            </a:endParaRPr>
          </a:p>
        </p:txBody>
      </p:sp>
      <p:sp>
        <p:nvSpPr>
          <p:cNvPr id="3" name="Text Placeholder 2"/>
          <p:cNvSpPr>
            <a:spLocks noGrp="1"/>
          </p:cNvSpPr>
          <p:nvPr>
            <p:ph type="body" sz="quarter" idx="13"/>
          </p:nvPr>
        </p:nvSpPr>
        <p:spPr>
          <a:xfrm>
            <a:off x="622300" y="1490663"/>
            <a:ext cx="7853363" cy="4722812"/>
          </a:xfrm>
        </p:spPr>
        <p:txBody>
          <a:bodyPr rtlCol="0">
            <a:noAutofit/>
          </a:bodyPr>
          <a:lstStyle/>
          <a:p>
            <a:pPr fontAlgn="auto" hangingPunct="0">
              <a:spcAft>
                <a:spcPts val="0"/>
              </a:spcAft>
              <a:defRPr/>
            </a:pPr>
            <a:r>
              <a:rPr lang="en-US" dirty="0" smtClean="0">
                <a:solidFill>
                  <a:schemeClr val="tx1">
                    <a:lumMod val="85000"/>
                    <a:lumOff val="15000"/>
                  </a:schemeClr>
                </a:solidFill>
                <a:ea typeface="+mn-ea"/>
              </a:rPr>
              <a:t>Often professional and student writers combine two techniques. For example, student </a:t>
            </a:r>
            <a:r>
              <a:rPr lang="en-US" dirty="0" err="1" smtClean="0">
                <a:solidFill>
                  <a:schemeClr val="tx1">
                    <a:lumMod val="85000"/>
                    <a:lumOff val="15000"/>
                  </a:schemeClr>
                </a:solidFill>
                <a:ea typeface="+mn-ea"/>
              </a:rPr>
              <a:t>Linsay</a:t>
            </a:r>
            <a:r>
              <a:rPr lang="en-US" dirty="0" smtClean="0">
                <a:solidFill>
                  <a:schemeClr val="tx1">
                    <a:lumMod val="85000"/>
                    <a:lumOff val="15000"/>
                  </a:schemeClr>
                </a:solidFill>
                <a:ea typeface="+mn-ea"/>
              </a:rPr>
              <a:t> Davis combines a statistical and question lead in this introduction to a piece on the McCaughey sextuplets:</a:t>
            </a:r>
          </a:p>
          <a:p>
            <a:pPr marL="914400" fontAlgn="auto" hangingPunct="0">
              <a:spcAft>
                <a:spcPts val="0"/>
              </a:spcAft>
              <a:defRPr/>
            </a:pPr>
            <a:r>
              <a:rPr lang="en-US" dirty="0" smtClean="0">
                <a:solidFill>
                  <a:schemeClr val="tx1">
                    <a:lumMod val="85000"/>
                    <a:lumOff val="15000"/>
                  </a:schemeClr>
                </a:solidFill>
                <a:ea typeface="+mn-ea"/>
              </a:rPr>
              <a:t>What would cause you to go through 49 diapers each day? To go through 11 gallons of formula a week? To spend $1.25 million on medical expenses? To spend $1.45 million on 4 years of college education? The answer: sextuplets.</a:t>
            </a:r>
          </a:p>
          <a:p>
            <a:pPr fontAlgn="auto">
              <a:spcAft>
                <a:spcPts val="0"/>
              </a:spcAft>
              <a:defRPr/>
            </a:pPr>
            <a:endParaRPr lang="en-US" dirty="0">
              <a:solidFill>
                <a:schemeClr val="tx1">
                  <a:lumMod val="85000"/>
                  <a:lumOff val="15000"/>
                </a:schemeClr>
              </a:solidFill>
              <a:ea typeface="+mn-ea"/>
            </a:endParaRPr>
          </a:p>
        </p:txBody>
      </p:sp>
      <p:sp>
        <p:nvSpPr>
          <p:cNvPr id="57347"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Combination Lead</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1"/>
          <p:cNvSpPr>
            <a:spLocks noGrp="1"/>
          </p:cNvSpPr>
          <p:nvPr>
            <p:ph type="sldNum" sz="quarter" idx="1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8FB3B72-429F-4B50-891D-23CD5C015DCC}" type="slidenum">
              <a:rPr lang="en-US">
                <a:latin typeface="Corbel" pitchFamily="34" charset="0"/>
                <a:ea typeface="Corbel" pitchFamily="34" charset="0"/>
                <a:cs typeface="Corbel" pitchFamily="34" charset="0"/>
              </a:rPr>
              <a:pPr fontAlgn="base">
                <a:spcBef>
                  <a:spcPct val="0"/>
                </a:spcBef>
                <a:spcAft>
                  <a:spcPct val="0"/>
                </a:spcAft>
              </a:pPr>
              <a:t>28</a:t>
            </a:fld>
            <a:endParaRPr lang="en-US">
              <a:latin typeface="Corbel" pitchFamily="34" charset="0"/>
              <a:ea typeface="Corbel" pitchFamily="34" charset="0"/>
              <a:cs typeface="Corbel" pitchFamily="34" charset="0"/>
            </a:endParaRPr>
          </a:p>
        </p:txBody>
      </p:sp>
      <p:sp>
        <p:nvSpPr>
          <p:cNvPr id="58370" name="Text Placeholder 2"/>
          <p:cNvSpPr>
            <a:spLocks noGrp="1"/>
          </p:cNvSpPr>
          <p:nvPr>
            <p:ph type="body" sz="quarter" idx="13"/>
          </p:nvPr>
        </p:nvSpPr>
        <p:spPr>
          <a:xfrm>
            <a:off x="622300" y="760413"/>
            <a:ext cx="7853363" cy="730250"/>
          </a:xfrm>
        </p:spPr>
        <p:txBody>
          <a:bodyPr/>
          <a:lstStyle/>
          <a:p>
            <a:r>
              <a:rPr lang="en-US" smtClean="0">
                <a:latin typeface="Goudy Old Style" pitchFamily="18" charset="0"/>
                <a:cs typeface="Goudy Old Style" pitchFamily="18" charset="0"/>
              </a:rPr>
              <a:t>Reexamine our piano analogy and notice that we have examined eight types of introductory leads, seven of which are effective. These are the most common techniques used by professional authors. </a:t>
            </a:r>
          </a:p>
          <a:p>
            <a:r>
              <a:rPr lang="en-US" smtClean="0">
                <a:latin typeface="Goudy Old Style" pitchFamily="18" charset="0"/>
                <a:cs typeface="Goudy Old Style" pitchFamily="18" charset="0"/>
              </a:rPr>
              <a:t>There are also several options for the conclusion, the final note played in a nonfiction piece.</a:t>
            </a:r>
          </a:p>
        </p:txBody>
      </p:sp>
      <p:sp>
        <p:nvSpPr>
          <p:cNvPr id="5" name="Footer Placeholder 4"/>
          <p:cNvSpPr>
            <a:spLocks noGrp="1"/>
          </p:cNvSpPr>
          <p:nvPr>
            <p:ph type="ftr" sz="quarter" idx="16"/>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pic>
        <p:nvPicPr>
          <p:cNvPr id="58372" name="Picture Placeholder 5" descr="pianokeys_forPPT.jpg"/>
          <p:cNvPicPr>
            <a:picLocks noChangeAspect="1"/>
          </p:cNvPicPr>
          <p:nvPr/>
        </p:nvPicPr>
        <p:blipFill>
          <a:blip r:embed="rId2" r:link="rId3"/>
          <a:srcRect/>
          <a:stretch>
            <a:fillRect/>
          </a:stretch>
        </p:blipFill>
        <p:spPr bwMode="auto">
          <a:xfrm>
            <a:off x="1803400" y="2736850"/>
            <a:ext cx="5486400" cy="3657600"/>
          </a:xfrm>
          <a:prstGeom prst="rect">
            <a:avLst/>
          </a:prstGeom>
          <a:noFill/>
          <a:ln w="9525">
            <a:noFill/>
            <a:miter lim="800000"/>
            <a:headEnd/>
            <a:tailEnd/>
          </a:ln>
        </p:spPr>
      </p:pic>
      <p:sp>
        <p:nvSpPr>
          <p:cNvPr id="8" name="Down Arrow 7"/>
          <p:cNvSpPr/>
          <p:nvPr/>
        </p:nvSpPr>
        <p:spPr>
          <a:xfrm>
            <a:off x="5713413" y="2505075"/>
            <a:ext cx="822325" cy="2149475"/>
          </a:xfrm>
          <a:prstGeom prst="downArrow">
            <a:avLst/>
          </a:prstGeom>
          <a:ln/>
        </p:spPr>
        <p:style>
          <a:lnRef idx="1">
            <a:schemeClr val="accent1"/>
          </a:lnRef>
          <a:fillRef idx="3">
            <a:schemeClr val="accent1"/>
          </a:fillRef>
          <a:effectRef idx="2">
            <a:schemeClr val="accent1"/>
          </a:effectRef>
          <a:fontRef idx="minor">
            <a:schemeClr val="lt1"/>
          </a:fontRef>
        </p:style>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DA4FE00-9C8E-4668-815F-48E9D14483D0}" type="slidenum">
              <a:rPr lang="en-US">
                <a:latin typeface="Corbel" pitchFamily="34" charset="0"/>
                <a:ea typeface="Corbel" pitchFamily="34" charset="0"/>
                <a:cs typeface="Corbel" pitchFamily="34" charset="0"/>
              </a:rPr>
              <a:pPr fontAlgn="base">
                <a:spcBef>
                  <a:spcPct val="0"/>
                </a:spcBef>
                <a:spcAft>
                  <a:spcPct val="0"/>
                </a:spcAft>
              </a:pPr>
              <a:t>29</a:t>
            </a:fld>
            <a:endParaRPr lang="en-US">
              <a:latin typeface="Corbel" pitchFamily="34" charset="0"/>
              <a:ea typeface="Corbel" pitchFamily="34" charset="0"/>
              <a:cs typeface="Corbel" pitchFamily="34" charset="0"/>
            </a:endParaRPr>
          </a:p>
        </p:txBody>
      </p:sp>
      <p:sp>
        <p:nvSpPr>
          <p:cNvPr id="59394"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Author Leo Fletcher recommends three types of conclusions as the most effective. “A good conclusion will (1) emphasize the point of your article, (2) provide a climax, and (3) help readers remember your piece.”</a:t>
            </a:r>
          </a:p>
          <a:p>
            <a:r>
              <a:rPr lang="en-US" smtClean="0">
                <a:latin typeface="Goudy Old Style" pitchFamily="18" charset="0"/>
                <a:cs typeface="Goudy Old Style" pitchFamily="18" charset="0"/>
              </a:rPr>
              <a:t>If students keep these guiding principles in mind, they can easily create a variety of conclusions. For example, notice how the following three conclusions incorporate Fletcher’s principles in different ways. The first meets Fletcher’s guidelines by discussing the future; the next ends with a summary; and the last finishes with a quote.</a:t>
            </a:r>
          </a:p>
        </p:txBody>
      </p:sp>
      <p:sp>
        <p:nvSpPr>
          <p:cNvPr id="59395"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Conclusions</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389D169-39FB-4303-971C-5BBD2633C320}" type="slidenum">
              <a:rPr lang="en-US">
                <a:latin typeface="Corbel" pitchFamily="34" charset="0"/>
                <a:ea typeface="Corbel" pitchFamily="34" charset="0"/>
                <a:cs typeface="Corbel" pitchFamily="34" charset="0"/>
              </a:rPr>
              <a:pPr fontAlgn="base">
                <a:spcBef>
                  <a:spcPct val="0"/>
                </a:spcBef>
                <a:spcAft>
                  <a:spcPct val="0"/>
                </a:spcAft>
              </a:pPr>
              <a:t>30</a:t>
            </a:fld>
            <a:endParaRPr lang="en-US">
              <a:latin typeface="Corbel" pitchFamily="34" charset="0"/>
              <a:ea typeface="Corbel" pitchFamily="34" charset="0"/>
              <a:cs typeface="Corbel" pitchFamily="34" charset="0"/>
            </a:endParaRPr>
          </a:p>
        </p:txBody>
      </p:sp>
      <p:sp>
        <p:nvSpPr>
          <p:cNvPr id="3" name="Text Placeholder 2"/>
          <p:cNvSpPr>
            <a:spLocks noGrp="1"/>
          </p:cNvSpPr>
          <p:nvPr>
            <p:ph type="body" sz="quarter" idx="13"/>
          </p:nvPr>
        </p:nvSpPr>
        <p:spPr>
          <a:xfrm>
            <a:off x="622300" y="1490663"/>
            <a:ext cx="7853363" cy="4722812"/>
          </a:xfrm>
        </p:spPr>
        <p:txBody>
          <a:bodyPr rtlCol="0">
            <a:noAutofit/>
          </a:bodyPr>
          <a:lstStyle/>
          <a:p>
            <a:pPr fontAlgn="auto">
              <a:spcAft>
                <a:spcPts val="0"/>
              </a:spcAft>
              <a:defRPr/>
            </a:pPr>
            <a:r>
              <a:rPr lang="en-US" dirty="0" smtClean="0">
                <a:solidFill>
                  <a:schemeClr val="tx1">
                    <a:lumMod val="85000"/>
                    <a:lumOff val="15000"/>
                  </a:schemeClr>
                </a:solidFill>
                <a:ea typeface="+mn-ea"/>
              </a:rPr>
              <a:t>Concluding an article on the destructive power of tsunamis—tidal waves created by earthquakes—feature writer Kathy </a:t>
            </a:r>
            <a:r>
              <a:rPr lang="en-US" dirty="0" err="1" smtClean="0">
                <a:solidFill>
                  <a:schemeClr val="tx1">
                    <a:lumMod val="85000"/>
                    <a:lumOff val="15000"/>
                  </a:schemeClr>
                </a:solidFill>
                <a:ea typeface="+mn-ea"/>
              </a:rPr>
              <a:t>Svitil</a:t>
            </a:r>
            <a:r>
              <a:rPr lang="en-US" dirty="0" smtClean="0">
                <a:solidFill>
                  <a:schemeClr val="tx1">
                    <a:lumMod val="85000"/>
                    <a:lumOff val="15000"/>
                  </a:schemeClr>
                </a:solidFill>
                <a:ea typeface="+mn-ea"/>
              </a:rPr>
              <a:t> suggests what might happen in the future in the United States:</a:t>
            </a:r>
          </a:p>
          <a:p>
            <a:pPr marL="914400" fontAlgn="auto" hangingPunct="0">
              <a:spcAft>
                <a:spcPts val="0"/>
              </a:spcAft>
              <a:defRPr/>
            </a:pPr>
            <a:r>
              <a:rPr lang="en-US" dirty="0" smtClean="0">
                <a:solidFill>
                  <a:schemeClr val="tx1">
                    <a:lumMod val="85000"/>
                    <a:lumOff val="15000"/>
                  </a:schemeClr>
                </a:solidFill>
                <a:ea typeface="+mn-ea"/>
              </a:rPr>
              <a:t>The fate of </a:t>
            </a:r>
            <a:r>
              <a:rPr lang="en-US" dirty="0" err="1" smtClean="0">
                <a:solidFill>
                  <a:schemeClr val="tx1">
                    <a:lumMod val="85000"/>
                    <a:lumOff val="15000"/>
                  </a:schemeClr>
                </a:solidFill>
                <a:ea typeface="+mn-ea"/>
              </a:rPr>
              <a:t>Arop</a:t>
            </a:r>
            <a:r>
              <a:rPr lang="en-US" dirty="0" smtClean="0">
                <a:solidFill>
                  <a:schemeClr val="tx1">
                    <a:lumMod val="85000"/>
                    <a:lumOff val="15000"/>
                  </a:schemeClr>
                </a:solidFill>
                <a:ea typeface="+mn-ea"/>
              </a:rPr>
              <a:t>, </a:t>
            </a:r>
            <a:r>
              <a:rPr lang="en-US" dirty="0" err="1" smtClean="0">
                <a:solidFill>
                  <a:schemeClr val="tx1">
                    <a:lumMod val="85000"/>
                    <a:lumOff val="15000"/>
                  </a:schemeClr>
                </a:solidFill>
                <a:ea typeface="+mn-ea"/>
              </a:rPr>
              <a:t>Warapu</a:t>
            </a:r>
            <a:r>
              <a:rPr lang="en-US" dirty="0" smtClean="0">
                <a:solidFill>
                  <a:schemeClr val="tx1">
                    <a:lumMod val="85000"/>
                    <a:lumOff val="15000"/>
                  </a:schemeClr>
                </a:solidFill>
                <a:ea typeface="+mn-ea"/>
              </a:rPr>
              <a:t>, </a:t>
            </a:r>
            <a:r>
              <a:rPr lang="en-US" dirty="0" err="1" smtClean="0">
                <a:solidFill>
                  <a:schemeClr val="tx1">
                    <a:lumMod val="85000"/>
                    <a:lumOff val="15000"/>
                  </a:schemeClr>
                </a:solidFill>
                <a:ea typeface="+mn-ea"/>
              </a:rPr>
              <a:t>Malol</a:t>
            </a:r>
            <a:r>
              <a:rPr lang="en-US" dirty="0" smtClean="0">
                <a:solidFill>
                  <a:schemeClr val="tx1">
                    <a:lumMod val="85000"/>
                    <a:lumOff val="15000"/>
                  </a:schemeClr>
                </a:solidFill>
                <a:ea typeface="+mn-ea"/>
              </a:rPr>
              <a:t>, and </a:t>
            </a:r>
            <a:r>
              <a:rPr lang="en-US" dirty="0" err="1" smtClean="0">
                <a:solidFill>
                  <a:schemeClr val="tx1">
                    <a:lumMod val="85000"/>
                    <a:lumOff val="15000"/>
                  </a:schemeClr>
                </a:solidFill>
                <a:ea typeface="+mn-ea"/>
              </a:rPr>
              <a:t>Sissano</a:t>
            </a:r>
            <a:r>
              <a:rPr lang="en-US" dirty="0" smtClean="0">
                <a:solidFill>
                  <a:schemeClr val="tx1">
                    <a:lumMod val="85000"/>
                    <a:lumOff val="15000"/>
                  </a:schemeClr>
                </a:solidFill>
                <a:ea typeface="+mn-ea"/>
              </a:rPr>
              <a:t> should be disquieting to residents of the West Coast of the United States. A Pacific earthquake could easily send a tsunami their way as well. If they were lucky and the quake was distant, they’d have a couple of hours’ warning. But if the quake were closer to shore, they might not know what was happening until they saw the wave looming overhead. </a:t>
            </a:r>
          </a:p>
        </p:txBody>
      </p:sp>
      <p:sp>
        <p:nvSpPr>
          <p:cNvPr id="60419"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End with a Look to the Future</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7452BB-FD51-4886-BFCB-378915243868}" type="slidenum">
              <a:rPr lang="en-US">
                <a:latin typeface="Corbel" pitchFamily="34" charset="0"/>
                <a:ea typeface="Corbel" pitchFamily="34" charset="0"/>
                <a:cs typeface="Corbel" pitchFamily="34" charset="0"/>
              </a:rPr>
              <a:pPr fontAlgn="base">
                <a:spcBef>
                  <a:spcPct val="0"/>
                </a:spcBef>
                <a:spcAft>
                  <a:spcPct val="0"/>
                </a:spcAft>
              </a:pPr>
              <a:t>31</a:t>
            </a:fld>
            <a:endParaRPr lang="en-US">
              <a:latin typeface="Corbel" pitchFamily="34" charset="0"/>
              <a:ea typeface="Corbel" pitchFamily="34" charset="0"/>
              <a:cs typeface="Corbel" pitchFamily="34" charset="0"/>
            </a:endParaRPr>
          </a:p>
        </p:txBody>
      </p:sp>
      <p:sp>
        <p:nvSpPr>
          <p:cNvPr id="3" name="Text Placeholder 2"/>
          <p:cNvSpPr>
            <a:spLocks noGrp="1"/>
          </p:cNvSpPr>
          <p:nvPr>
            <p:ph type="body" sz="quarter" idx="13"/>
          </p:nvPr>
        </p:nvSpPr>
        <p:spPr>
          <a:xfrm>
            <a:off x="622300" y="1490663"/>
            <a:ext cx="7853363" cy="4722812"/>
          </a:xfrm>
        </p:spPr>
        <p:txBody>
          <a:bodyPr rtlCol="0">
            <a:noAutofit/>
          </a:bodyPr>
          <a:lstStyle/>
          <a:p>
            <a:pPr fontAlgn="auto">
              <a:spcAft>
                <a:spcPts val="0"/>
              </a:spcAft>
              <a:defRPr/>
            </a:pPr>
            <a:r>
              <a:rPr lang="en-US" dirty="0" smtClean="0">
                <a:solidFill>
                  <a:schemeClr val="tx1">
                    <a:lumMod val="85000"/>
                    <a:lumOff val="15000"/>
                  </a:schemeClr>
                </a:solidFill>
                <a:ea typeface="+mn-ea"/>
              </a:rPr>
              <a:t>Just as </a:t>
            </a:r>
            <a:r>
              <a:rPr lang="en-US" dirty="0" err="1" smtClean="0">
                <a:solidFill>
                  <a:schemeClr val="tx1">
                    <a:lumMod val="85000"/>
                    <a:lumOff val="15000"/>
                  </a:schemeClr>
                </a:solidFill>
                <a:ea typeface="+mn-ea"/>
              </a:rPr>
              <a:t>Svitil’s</a:t>
            </a:r>
            <a:r>
              <a:rPr lang="en-US" dirty="0" smtClean="0">
                <a:solidFill>
                  <a:schemeClr val="tx1">
                    <a:lumMod val="85000"/>
                    <a:lumOff val="15000"/>
                  </a:schemeClr>
                </a:solidFill>
                <a:ea typeface="+mn-ea"/>
              </a:rPr>
              <a:t> look-to-the-future ending on tsunamis emphasized the main idea, created a climax, and left something to reflect on, artist Lynn Newman accomplishes the same thing with a summary. In his first-person article on why and how he uses photographs as preliminary sketches for painting, Newman concludes with the following summary.</a:t>
            </a:r>
          </a:p>
          <a:p>
            <a:pPr marL="914400" fontAlgn="auto" hangingPunct="0">
              <a:spcAft>
                <a:spcPts val="0"/>
              </a:spcAft>
              <a:defRPr/>
            </a:pPr>
            <a:r>
              <a:rPr lang="en-US" dirty="0" smtClean="0">
                <a:solidFill>
                  <a:schemeClr val="tx1">
                    <a:lumMod val="85000"/>
                    <a:lumOff val="15000"/>
                  </a:schemeClr>
                </a:solidFill>
                <a:ea typeface="+mn-ea"/>
              </a:rPr>
              <a:t>While I realize using snapshots as a sketchbook is no substitute for drawing or painting on location, it is a way to unravel at least one artistic quandary. Perhaps the wise use of snapshots can free some valuable time and rejuvenate your artistic sensibilities.</a:t>
            </a:r>
          </a:p>
          <a:p>
            <a:pPr algn="r" fontAlgn="auto" hangingPunct="0">
              <a:spcAft>
                <a:spcPts val="0"/>
              </a:spcAft>
              <a:defRPr/>
            </a:pPr>
            <a:r>
              <a:rPr lang="en-US" dirty="0" smtClean="0">
                <a:solidFill>
                  <a:schemeClr val="tx1">
                    <a:lumMod val="85000"/>
                    <a:lumOff val="15000"/>
                  </a:schemeClr>
                </a:solidFill>
                <a:ea typeface="+mn-ea"/>
              </a:rPr>
              <a:t>—Lynn Newman</a:t>
            </a:r>
          </a:p>
        </p:txBody>
      </p:sp>
      <p:sp>
        <p:nvSpPr>
          <p:cNvPr id="61443"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End with a Summary</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DCDFFE3-A756-42D6-A539-B568875DC7A4}" type="slidenum">
              <a:rPr lang="en-US">
                <a:latin typeface="Corbel" pitchFamily="34" charset="0"/>
                <a:ea typeface="Corbel" pitchFamily="34" charset="0"/>
                <a:cs typeface="Corbel" pitchFamily="34" charset="0"/>
              </a:rPr>
              <a:pPr fontAlgn="base">
                <a:spcBef>
                  <a:spcPct val="0"/>
                </a:spcBef>
                <a:spcAft>
                  <a:spcPct val="0"/>
                </a:spcAft>
              </a:pPr>
              <a:t>32</a:t>
            </a:fld>
            <a:endParaRPr lang="en-US">
              <a:latin typeface="Corbel" pitchFamily="34" charset="0"/>
              <a:ea typeface="Corbel" pitchFamily="34" charset="0"/>
              <a:cs typeface="Corbel" pitchFamily="34" charset="0"/>
            </a:endParaRPr>
          </a:p>
        </p:txBody>
      </p:sp>
      <p:sp>
        <p:nvSpPr>
          <p:cNvPr id="3" name="Text Placeholder 2"/>
          <p:cNvSpPr>
            <a:spLocks noGrp="1"/>
          </p:cNvSpPr>
          <p:nvPr>
            <p:ph type="body" sz="quarter" idx="13"/>
          </p:nvPr>
        </p:nvSpPr>
        <p:spPr>
          <a:xfrm>
            <a:off x="622300" y="1490663"/>
            <a:ext cx="7853363" cy="4722812"/>
          </a:xfrm>
        </p:spPr>
        <p:txBody>
          <a:bodyPr rtlCol="0">
            <a:noAutofit/>
          </a:bodyPr>
          <a:lstStyle/>
          <a:p>
            <a:pPr fontAlgn="auto">
              <a:spcAft>
                <a:spcPts val="0"/>
              </a:spcAft>
              <a:defRPr/>
            </a:pPr>
            <a:r>
              <a:rPr lang="en-US" dirty="0" smtClean="0">
                <a:solidFill>
                  <a:schemeClr val="tx1">
                    <a:lumMod val="85000"/>
                    <a:lumOff val="15000"/>
                  </a:schemeClr>
                </a:solidFill>
                <a:ea typeface="+mn-ea"/>
              </a:rPr>
              <a:t>A quote can bring resolution to an article, as in this example from an article on preserving wetlands.</a:t>
            </a:r>
          </a:p>
          <a:p>
            <a:pPr marL="914400" fontAlgn="auto">
              <a:spcAft>
                <a:spcPts val="0"/>
              </a:spcAft>
              <a:defRPr/>
            </a:pPr>
            <a:r>
              <a:rPr lang="en-US" dirty="0" smtClean="0">
                <a:solidFill>
                  <a:schemeClr val="tx1">
                    <a:lumMod val="85000"/>
                    <a:lumOff val="15000"/>
                  </a:schemeClr>
                </a:solidFill>
                <a:ea typeface="+mn-ea"/>
              </a:rPr>
              <a:t>“As it’s difficult to guarantee that we can re-create all that will be lost,” </a:t>
            </a:r>
            <a:r>
              <a:rPr lang="en-US" dirty="0" err="1" smtClean="0">
                <a:solidFill>
                  <a:schemeClr val="tx1">
                    <a:lumMod val="85000"/>
                    <a:lumOff val="15000"/>
                  </a:schemeClr>
                </a:solidFill>
                <a:ea typeface="+mn-ea"/>
              </a:rPr>
              <a:t>Zedler</a:t>
            </a:r>
            <a:r>
              <a:rPr lang="en-US" dirty="0" smtClean="0">
                <a:solidFill>
                  <a:schemeClr val="tx1">
                    <a:lumMod val="85000"/>
                    <a:lumOff val="15000"/>
                  </a:schemeClr>
                </a:solidFill>
                <a:ea typeface="+mn-ea"/>
              </a:rPr>
              <a:t> says, “our primary responsibility must be to protect what’s left.”</a:t>
            </a:r>
          </a:p>
          <a:p>
            <a:pPr marL="914400" algn="r" fontAlgn="auto">
              <a:spcAft>
                <a:spcPts val="0"/>
              </a:spcAft>
              <a:defRPr/>
            </a:pPr>
            <a:r>
              <a:rPr lang="en-US" dirty="0" smtClean="0">
                <a:solidFill>
                  <a:schemeClr val="tx1">
                    <a:lumMod val="85000"/>
                    <a:lumOff val="15000"/>
                  </a:schemeClr>
                </a:solidFill>
                <a:ea typeface="+mn-ea"/>
              </a:rPr>
              <a:t>—Steve </a:t>
            </a:r>
            <a:r>
              <a:rPr lang="en-US" dirty="0" err="1" smtClean="0">
                <a:solidFill>
                  <a:schemeClr val="tx1">
                    <a:lumMod val="85000"/>
                    <a:lumOff val="15000"/>
                  </a:schemeClr>
                </a:solidFill>
                <a:ea typeface="+mn-ea"/>
              </a:rPr>
              <a:t>Nadis</a:t>
            </a:r>
            <a:r>
              <a:rPr lang="en-US" dirty="0" smtClean="0">
                <a:solidFill>
                  <a:schemeClr val="tx1">
                    <a:lumMod val="85000"/>
                    <a:lumOff val="15000"/>
                  </a:schemeClr>
                </a:solidFill>
                <a:ea typeface="+mn-ea"/>
              </a:rPr>
              <a:t>, “When It Comes to Building New Wetlands, </a:t>
            </a:r>
            <a:br>
              <a:rPr lang="en-US" dirty="0" smtClean="0">
                <a:solidFill>
                  <a:schemeClr val="tx1">
                    <a:lumMod val="85000"/>
                    <a:lumOff val="15000"/>
                  </a:schemeClr>
                </a:solidFill>
                <a:ea typeface="+mn-ea"/>
              </a:rPr>
            </a:br>
            <a:r>
              <a:rPr lang="en-US" dirty="0" smtClean="0">
                <a:solidFill>
                  <a:schemeClr val="tx1">
                    <a:lumMod val="85000"/>
                    <a:lumOff val="15000"/>
                  </a:schemeClr>
                </a:solidFill>
                <a:ea typeface="+mn-ea"/>
              </a:rPr>
              <a:t>Scientists Still Can't Fool Mother Nature.” </a:t>
            </a:r>
            <a:br>
              <a:rPr lang="en-US" dirty="0" smtClean="0">
                <a:solidFill>
                  <a:schemeClr val="tx1">
                    <a:lumMod val="85000"/>
                    <a:lumOff val="15000"/>
                  </a:schemeClr>
                </a:solidFill>
                <a:ea typeface="+mn-ea"/>
              </a:rPr>
            </a:br>
            <a:r>
              <a:rPr lang="en-US" i="1" dirty="0" smtClean="0">
                <a:solidFill>
                  <a:schemeClr val="tx1">
                    <a:lumMod val="85000"/>
                    <a:lumOff val="15000"/>
                  </a:schemeClr>
                </a:solidFill>
                <a:ea typeface="+mn-ea"/>
              </a:rPr>
              <a:t>National Wildlife.</a:t>
            </a:r>
            <a:r>
              <a:rPr lang="en-US" dirty="0" smtClean="0">
                <a:solidFill>
                  <a:schemeClr val="tx1">
                    <a:lumMod val="85000"/>
                    <a:lumOff val="15000"/>
                  </a:schemeClr>
                </a:solidFill>
                <a:ea typeface="+mn-ea"/>
              </a:rPr>
              <a:t> December 1998/January 1999.</a:t>
            </a:r>
          </a:p>
        </p:txBody>
      </p:sp>
      <p:sp>
        <p:nvSpPr>
          <p:cNvPr id="62467"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End with a Quote</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1"/>
          <p:cNvSpPr>
            <a:spLocks noGrp="1"/>
          </p:cNvSpPr>
          <p:nvPr>
            <p:ph type="sldNum" sz="quarter" idx="1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8F1AE96-4261-497F-9733-C8F68A40A8BA}" type="slidenum">
              <a:rPr lang="en-US">
                <a:latin typeface="Corbel" pitchFamily="34" charset="0"/>
                <a:ea typeface="Corbel" pitchFamily="34" charset="0"/>
                <a:cs typeface="Corbel" pitchFamily="34" charset="0"/>
              </a:rPr>
              <a:pPr fontAlgn="base">
                <a:spcBef>
                  <a:spcPct val="0"/>
                </a:spcBef>
                <a:spcAft>
                  <a:spcPct val="0"/>
                </a:spcAft>
              </a:pPr>
              <a:t>33</a:t>
            </a:fld>
            <a:endParaRPr lang="en-US">
              <a:latin typeface="Corbel" pitchFamily="34" charset="0"/>
              <a:ea typeface="Corbel" pitchFamily="34" charset="0"/>
              <a:cs typeface="Corbel" pitchFamily="34" charset="0"/>
            </a:endParaRPr>
          </a:p>
        </p:txBody>
      </p:sp>
      <p:sp>
        <p:nvSpPr>
          <p:cNvPr id="63490" name="Text Placeholder 2"/>
          <p:cNvSpPr>
            <a:spLocks noGrp="1"/>
          </p:cNvSpPr>
          <p:nvPr>
            <p:ph type="body" sz="quarter" idx="13"/>
          </p:nvPr>
        </p:nvSpPr>
        <p:spPr>
          <a:xfrm>
            <a:off x="622300" y="760413"/>
            <a:ext cx="7853363" cy="1506537"/>
          </a:xfrm>
        </p:spPr>
        <p:txBody>
          <a:bodyPr/>
          <a:lstStyle/>
          <a:p>
            <a:r>
              <a:rPr lang="en-US" smtClean="0">
                <a:latin typeface="Goudy Old Style" pitchFamily="18" charset="0"/>
                <a:cs typeface="Goudy Old Style" pitchFamily="18" charset="0"/>
              </a:rPr>
              <a:t>Returning to the piano comparison, you will see that the four types of melody notes (exposition, narration, quotation, and description) are the heart of the nonfiction model. They give authority, variety, imagery, and pacing.</a:t>
            </a:r>
          </a:p>
          <a:p>
            <a:r>
              <a:rPr lang="en-US" smtClean="0">
                <a:latin typeface="Goudy Old Style" pitchFamily="18" charset="0"/>
                <a:cs typeface="Goudy Old Style" pitchFamily="18" charset="0"/>
              </a:rPr>
              <a:t>Let’s examine how these four elements work.</a:t>
            </a:r>
          </a:p>
          <a:p>
            <a:endParaRPr lang="en-US" smtClean="0">
              <a:latin typeface="Goudy Old Style" pitchFamily="18" charset="0"/>
              <a:cs typeface="Goudy Old Style" pitchFamily="18" charset="0"/>
            </a:endParaRPr>
          </a:p>
        </p:txBody>
      </p:sp>
      <p:sp>
        <p:nvSpPr>
          <p:cNvPr id="5" name="Footer Placeholder 4"/>
          <p:cNvSpPr>
            <a:spLocks noGrp="1"/>
          </p:cNvSpPr>
          <p:nvPr>
            <p:ph type="ftr" sz="quarter" idx="16"/>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pic>
        <p:nvPicPr>
          <p:cNvPr id="63492" name="Picture Placeholder 5" descr="pianokeys_forPPT.jpg"/>
          <p:cNvPicPr>
            <a:picLocks noChangeAspect="1"/>
          </p:cNvPicPr>
          <p:nvPr/>
        </p:nvPicPr>
        <p:blipFill>
          <a:blip r:embed="rId2" r:link="rId3"/>
          <a:srcRect/>
          <a:stretch>
            <a:fillRect/>
          </a:stretch>
        </p:blipFill>
        <p:spPr bwMode="auto">
          <a:xfrm>
            <a:off x="1803400" y="2736850"/>
            <a:ext cx="5486400" cy="3657600"/>
          </a:xfrm>
          <a:prstGeom prst="rect">
            <a:avLst/>
          </a:prstGeom>
          <a:noFill/>
          <a:ln w="9525">
            <a:noFill/>
            <a:miter lim="800000"/>
            <a:headEnd/>
            <a:tailEnd/>
          </a:ln>
        </p:spPr>
      </p:pic>
      <p:sp>
        <p:nvSpPr>
          <p:cNvPr id="7" name="Down Arrow 6"/>
          <p:cNvSpPr/>
          <p:nvPr/>
        </p:nvSpPr>
        <p:spPr>
          <a:xfrm>
            <a:off x="4940300" y="2505075"/>
            <a:ext cx="449263" cy="1887538"/>
          </a:xfrm>
          <a:prstGeom prst="downArrow">
            <a:avLst/>
          </a:prstGeom>
          <a:ln/>
        </p:spPr>
        <p:style>
          <a:lnRef idx="1">
            <a:schemeClr val="accent1"/>
          </a:lnRef>
          <a:fillRef idx="3">
            <a:schemeClr val="accent1"/>
          </a:fillRef>
          <a:effectRef idx="2">
            <a:schemeClr val="accent1"/>
          </a:effectRef>
          <a:fontRef idx="minor">
            <a:schemeClr val="lt1"/>
          </a:fontRef>
        </p:style>
      </p:sp>
      <p:sp>
        <p:nvSpPr>
          <p:cNvPr id="8" name="Down Arrow 7"/>
          <p:cNvSpPr/>
          <p:nvPr/>
        </p:nvSpPr>
        <p:spPr>
          <a:xfrm>
            <a:off x="4433888" y="2505075"/>
            <a:ext cx="449262" cy="1765300"/>
          </a:xfrm>
          <a:prstGeom prst="downArrow">
            <a:avLst/>
          </a:prstGeom>
          <a:ln/>
        </p:spPr>
        <p:style>
          <a:lnRef idx="1">
            <a:schemeClr val="accent1"/>
          </a:lnRef>
          <a:fillRef idx="3">
            <a:schemeClr val="accent1"/>
          </a:fillRef>
          <a:effectRef idx="2">
            <a:schemeClr val="accent1"/>
          </a:effectRef>
          <a:fontRef idx="minor">
            <a:schemeClr val="lt1"/>
          </a:fontRef>
        </p:style>
      </p:sp>
      <p:sp>
        <p:nvSpPr>
          <p:cNvPr id="9" name="Down Arrow 8"/>
          <p:cNvSpPr/>
          <p:nvPr/>
        </p:nvSpPr>
        <p:spPr>
          <a:xfrm>
            <a:off x="3138488" y="2505075"/>
            <a:ext cx="449262" cy="1163638"/>
          </a:xfrm>
          <a:prstGeom prst="downArrow">
            <a:avLst/>
          </a:prstGeom>
          <a:ln/>
        </p:spPr>
        <p:style>
          <a:lnRef idx="1">
            <a:schemeClr val="accent1"/>
          </a:lnRef>
          <a:fillRef idx="3">
            <a:schemeClr val="accent1"/>
          </a:fillRef>
          <a:effectRef idx="2">
            <a:schemeClr val="accent1"/>
          </a:effectRef>
          <a:fontRef idx="minor">
            <a:schemeClr val="lt1"/>
          </a:fontRef>
        </p:style>
      </p:sp>
      <p:sp>
        <p:nvSpPr>
          <p:cNvPr id="10" name="Down Arrow 9"/>
          <p:cNvSpPr/>
          <p:nvPr/>
        </p:nvSpPr>
        <p:spPr>
          <a:xfrm>
            <a:off x="3986213" y="2505075"/>
            <a:ext cx="447675" cy="1643063"/>
          </a:xfrm>
          <a:prstGeom prst="downArrow">
            <a:avLst/>
          </a:prstGeom>
          <a:ln/>
        </p:spPr>
        <p:style>
          <a:lnRef idx="1">
            <a:schemeClr val="accent1"/>
          </a:lnRef>
          <a:fillRef idx="3">
            <a:schemeClr val="accent1"/>
          </a:fillRef>
          <a:effectRef idx="2">
            <a:schemeClr val="accent1"/>
          </a:effectRef>
          <a:fontRef idx="minor">
            <a:schemeClr val="lt1"/>
          </a:fontRef>
        </p:style>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4A05F92-F0B3-43EF-AAEC-FB12C73CAB7C}" type="slidenum">
              <a:rPr lang="en-US">
                <a:latin typeface="Corbel" pitchFamily="34" charset="0"/>
                <a:ea typeface="Corbel" pitchFamily="34" charset="0"/>
                <a:cs typeface="Corbel" pitchFamily="34" charset="0"/>
              </a:rPr>
              <a:pPr fontAlgn="base">
                <a:spcBef>
                  <a:spcPct val="0"/>
                </a:spcBef>
                <a:spcAft>
                  <a:spcPct val="0"/>
                </a:spcAft>
              </a:pPr>
              <a:t>34</a:t>
            </a:fld>
            <a:endParaRPr lang="en-US">
              <a:latin typeface="Corbel" pitchFamily="34" charset="0"/>
              <a:ea typeface="Corbel" pitchFamily="34" charset="0"/>
              <a:cs typeface="Corbel" pitchFamily="34" charset="0"/>
            </a:endParaRPr>
          </a:p>
        </p:txBody>
      </p:sp>
      <p:sp>
        <p:nvSpPr>
          <p:cNvPr id="64514"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In this next section, we will examine the four essential techniques used in the body of an article: </a:t>
            </a:r>
            <a:r>
              <a:rPr lang="en-US" smtClean="0">
                <a:solidFill>
                  <a:srgbClr val="792D38"/>
                </a:solidFill>
                <a:latin typeface="Goudy Old Style" pitchFamily="18" charset="0"/>
                <a:cs typeface="Goudy Old Style" pitchFamily="18" charset="0"/>
              </a:rPr>
              <a:t>narration</a:t>
            </a:r>
            <a:r>
              <a:rPr lang="en-US" smtClean="0">
                <a:latin typeface="Goudy Old Style" pitchFamily="18" charset="0"/>
                <a:cs typeface="Goudy Old Style" pitchFamily="18" charset="0"/>
              </a:rPr>
              <a:t>, </a:t>
            </a:r>
            <a:r>
              <a:rPr lang="en-US" smtClean="0">
                <a:solidFill>
                  <a:srgbClr val="792D38"/>
                </a:solidFill>
                <a:latin typeface="Goudy Old Style" pitchFamily="18" charset="0"/>
                <a:cs typeface="Goudy Old Style" pitchFamily="18" charset="0"/>
              </a:rPr>
              <a:t>exposition</a:t>
            </a:r>
            <a:r>
              <a:rPr lang="en-US" smtClean="0">
                <a:latin typeface="Goudy Old Style" pitchFamily="18" charset="0"/>
                <a:cs typeface="Goudy Old Style" pitchFamily="18" charset="0"/>
              </a:rPr>
              <a:t>, </a:t>
            </a:r>
            <a:r>
              <a:rPr lang="en-US" smtClean="0">
                <a:solidFill>
                  <a:srgbClr val="792D38"/>
                </a:solidFill>
                <a:latin typeface="Goudy Old Style" pitchFamily="18" charset="0"/>
                <a:cs typeface="Goudy Old Style" pitchFamily="18" charset="0"/>
              </a:rPr>
              <a:t>quotation</a:t>
            </a:r>
            <a:r>
              <a:rPr lang="en-US" smtClean="0">
                <a:latin typeface="Goudy Old Style" pitchFamily="18" charset="0"/>
                <a:cs typeface="Goudy Old Style" pitchFamily="18" charset="0"/>
              </a:rPr>
              <a:t>, and </a:t>
            </a:r>
            <a:r>
              <a:rPr lang="en-US" smtClean="0">
                <a:solidFill>
                  <a:srgbClr val="792D38"/>
                </a:solidFill>
                <a:latin typeface="Goudy Old Style" pitchFamily="18" charset="0"/>
                <a:cs typeface="Goudy Old Style" pitchFamily="18" charset="0"/>
              </a:rPr>
              <a:t>description</a:t>
            </a:r>
            <a:r>
              <a:rPr lang="en-US" smtClean="0">
                <a:latin typeface="Goudy Old Style" pitchFamily="18" charset="0"/>
                <a:cs typeface="Goudy Old Style" pitchFamily="18" charset="0"/>
              </a:rPr>
              <a:t>. All of these except exposition were examined earlier as methods of introduction. Here we will show how all four work together in other ways, starting with pace, the psychological speed that your mind travels while reading.</a:t>
            </a:r>
          </a:p>
          <a:p>
            <a:r>
              <a:rPr lang="en-US" smtClean="0">
                <a:latin typeface="Goudy Old Style" pitchFamily="18" charset="0"/>
                <a:cs typeface="Goudy Old Style" pitchFamily="18" charset="0"/>
              </a:rPr>
              <a:t>Each type of writing in the body of an article has a slightly different pace or psychological speed. One might compare this psychological movement to the pace of a hiker traveling along a forest trail.</a:t>
            </a:r>
          </a:p>
        </p:txBody>
      </p:sp>
      <p:sp>
        <p:nvSpPr>
          <p:cNvPr id="64515"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Psychological Pace</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EEB34BE-5810-4C4B-A511-21E5B1DA31A2}" type="slidenum">
              <a:rPr lang="en-US">
                <a:latin typeface="Corbel" pitchFamily="34" charset="0"/>
                <a:ea typeface="Corbel" pitchFamily="34" charset="0"/>
                <a:cs typeface="Corbel" pitchFamily="34" charset="0"/>
              </a:rPr>
              <a:pPr fontAlgn="base">
                <a:spcBef>
                  <a:spcPct val="0"/>
                </a:spcBef>
                <a:spcAft>
                  <a:spcPct val="0"/>
                </a:spcAft>
              </a:pPr>
              <a:t>35</a:t>
            </a:fld>
            <a:endParaRPr lang="en-US">
              <a:latin typeface="Corbel" pitchFamily="34" charset="0"/>
              <a:ea typeface="Corbel" pitchFamily="34" charset="0"/>
              <a:cs typeface="Corbel" pitchFamily="34" charset="0"/>
            </a:endParaRPr>
          </a:p>
        </p:txBody>
      </p:sp>
      <p:sp>
        <p:nvSpPr>
          <p:cNvPr id="65538"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Quotations create the fastest movement along the trail—not unlike a hiker running frantically to escape a grizzly. </a:t>
            </a:r>
          </a:p>
        </p:txBody>
      </p:sp>
      <p:sp>
        <p:nvSpPr>
          <p:cNvPr id="65539"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Pace of Quotations</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BBFF7A9-0A60-4A76-9873-FEC5E923FA6D}" type="slidenum">
              <a:rPr lang="en-US">
                <a:latin typeface="Corbel" pitchFamily="34" charset="0"/>
                <a:ea typeface="Corbel" pitchFamily="34" charset="0"/>
                <a:cs typeface="Corbel" pitchFamily="34" charset="0"/>
              </a:rPr>
              <a:pPr fontAlgn="base">
                <a:spcBef>
                  <a:spcPct val="0"/>
                </a:spcBef>
                <a:spcAft>
                  <a:spcPct val="0"/>
                </a:spcAft>
              </a:pPr>
              <a:t>36</a:t>
            </a:fld>
            <a:endParaRPr lang="en-US">
              <a:latin typeface="Corbel" pitchFamily="34" charset="0"/>
              <a:ea typeface="Corbel" pitchFamily="34" charset="0"/>
              <a:cs typeface="Corbel" pitchFamily="34" charset="0"/>
            </a:endParaRPr>
          </a:p>
        </p:txBody>
      </p:sp>
      <p:sp>
        <p:nvSpPr>
          <p:cNvPr id="66562"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Narration might be viewed as a relaxing jog with a steady rhythm.</a:t>
            </a:r>
          </a:p>
        </p:txBody>
      </p:sp>
      <p:sp>
        <p:nvSpPr>
          <p:cNvPr id="66563"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Pace of Narration</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2B3EC3-EC7D-447E-8CB0-CB2582A044EF}" type="slidenum">
              <a:rPr lang="en-US">
                <a:latin typeface="Corbel" pitchFamily="34" charset="0"/>
                <a:ea typeface="Corbel" pitchFamily="34" charset="0"/>
                <a:cs typeface="Corbel" pitchFamily="34" charset="0"/>
              </a:rPr>
              <a:pPr fontAlgn="base">
                <a:spcBef>
                  <a:spcPct val="0"/>
                </a:spcBef>
                <a:spcAft>
                  <a:spcPct val="0"/>
                </a:spcAft>
              </a:pPr>
              <a:t>37</a:t>
            </a:fld>
            <a:endParaRPr lang="en-US">
              <a:latin typeface="Corbel" pitchFamily="34" charset="0"/>
              <a:ea typeface="Corbel" pitchFamily="34" charset="0"/>
              <a:cs typeface="Corbel" pitchFamily="34" charset="0"/>
            </a:endParaRPr>
          </a:p>
        </p:txBody>
      </p:sp>
      <p:sp>
        <p:nvSpPr>
          <p:cNvPr id="67586"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Although description is often used in phrases or sentences rather than complete paragraphs, in a long description our jogger would be taking a brisk walk, admiring the forest images.</a:t>
            </a:r>
          </a:p>
        </p:txBody>
      </p:sp>
      <p:sp>
        <p:nvSpPr>
          <p:cNvPr id="67587"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Pace of Description</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57C3C81-D2FA-4F55-BBDD-2CB3739304C6}" type="slidenum">
              <a:rPr lang="en-US">
                <a:latin typeface="Corbel" pitchFamily="34" charset="0"/>
                <a:ea typeface="Corbel" pitchFamily="34" charset="0"/>
                <a:cs typeface="Corbel" pitchFamily="34" charset="0"/>
              </a:rPr>
              <a:pPr fontAlgn="base">
                <a:spcBef>
                  <a:spcPct val="0"/>
                </a:spcBef>
                <a:spcAft>
                  <a:spcPct val="0"/>
                </a:spcAft>
              </a:pPr>
              <a:t>38</a:t>
            </a:fld>
            <a:endParaRPr lang="en-US">
              <a:latin typeface="Corbel" pitchFamily="34" charset="0"/>
              <a:ea typeface="Corbel" pitchFamily="34" charset="0"/>
              <a:cs typeface="Corbel" pitchFamily="34" charset="0"/>
            </a:endParaRPr>
          </a:p>
        </p:txBody>
      </p:sp>
      <p:sp>
        <p:nvSpPr>
          <p:cNvPr id="68610"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Exposition, which is filled with information—facts, statistics, explanations, comparisons, etc.—is a slow walk. The jogger is taking time to observe essential details.  </a:t>
            </a:r>
          </a:p>
        </p:txBody>
      </p:sp>
      <p:sp>
        <p:nvSpPr>
          <p:cNvPr id="68611"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The Pace of Exposition</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4185B10-9D91-47B8-905E-4F8F3300246D}" type="slidenum">
              <a:rPr lang="en-US">
                <a:latin typeface="Corbel" pitchFamily="34" charset="0"/>
                <a:ea typeface="Corbel" pitchFamily="34" charset="0"/>
                <a:cs typeface="Corbel" pitchFamily="34" charset="0"/>
              </a:rPr>
              <a:pPr fontAlgn="base">
                <a:spcBef>
                  <a:spcPct val="0"/>
                </a:spcBef>
                <a:spcAft>
                  <a:spcPct val="0"/>
                </a:spcAft>
              </a:pPr>
              <a:t>39</a:t>
            </a:fld>
            <a:endParaRPr lang="en-US">
              <a:latin typeface="Corbel" pitchFamily="34" charset="0"/>
              <a:ea typeface="Corbel" pitchFamily="34" charset="0"/>
              <a:cs typeface="Corbel" pitchFamily="34" charset="0"/>
            </a:endParaRPr>
          </a:p>
        </p:txBody>
      </p:sp>
      <p:sp>
        <p:nvSpPr>
          <p:cNvPr id="69634"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Understanding pace helps to control psychological speed in order to create variety. However, each of these melody keys has additional characteristics that appeal to the reader in other ways.</a:t>
            </a:r>
          </a:p>
        </p:txBody>
      </p:sp>
      <p:sp>
        <p:nvSpPr>
          <p:cNvPr id="69635"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Additional Details About the Melody Keys</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86E4C4B-7CC2-458F-A39A-5DF08B17B203}" type="slidenum">
              <a:rPr lang="en-US">
                <a:latin typeface="Corbel" pitchFamily="34" charset="0"/>
                <a:ea typeface="Corbel" pitchFamily="34" charset="0"/>
                <a:cs typeface="Corbel" pitchFamily="34" charset="0"/>
              </a:rPr>
              <a:pPr fontAlgn="base">
                <a:spcBef>
                  <a:spcPct val="0"/>
                </a:spcBef>
                <a:spcAft>
                  <a:spcPct val="0"/>
                </a:spcAft>
              </a:pPr>
              <a:t>40</a:t>
            </a:fld>
            <a:endParaRPr lang="en-US">
              <a:latin typeface="Corbel" pitchFamily="34" charset="0"/>
              <a:ea typeface="Corbel" pitchFamily="34" charset="0"/>
              <a:cs typeface="Corbel" pitchFamily="34" charset="0"/>
            </a:endParaRPr>
          </a:p>
        </p:txBody>
      </p:sp>
      <p:sp>
        <p:nvSpPr>
          <p:cNvPr id="70658"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Description adds important sensory images such as color, details, aromas, and sound. Using descriptive paragraphs, authors use a camera eye to capture the visual images that enhance narratives. Using touches of description in phrases and single words, authors can bring quotes alive with sensory details and transform exposition into a three-dimensional experience. </a:t>
            </a:r>
          </a:p>
        </p:txBody>
      </p:sp>
      <p:sp>
        <p:nvSpPr>
          <p:cNvPr id="70659"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Description</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52CB872-E3F5-4677-A1E0-416799EB7C43}" type="slidenum">
              <a:rPr lang="en-US">
                <a:latin typeface="Corbel" pitchFamily="34" charset="0"/>
                <a:ea typeface="Corbel" pitchFamily="34" charset="0"/>
                <a:cs typeface="Corbel" pitchFamily="34" charset="0"/>
              </a:rPr>
              <a:pPr fontAlgn="base">
                <a:spcBef>
                  <a:spcPct val="0"/>
                </a:spcBef>
                <a:spcAft>
                  <a:spcPct val="0"/>
                </a:spcAft>
              </a:pPr>
              <a:t>41</a:t>
            </a:fld>
            <a:endParaRPr lang="en-US">
              <a:latin typeface="Corbel" pitchFamily="34" charset="0"/>
              <a:ea typeface="Corbel" pitchFamily="34" charset="0"/>
              <a:cs typeface="Corbel" pitchFamily="34" charset="0"/>
            </a:endParaRPr>
          </a:p>
        </p:txBody>
      </p:sp>
      <p:sp>
        <p:nvSpPr>
          <p:cNvPr id="71682"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Gene Robinson is behind the wheel. He doesn’t have any weapons, just tattoos—machine guns, daggers, flowers, snakes . . . and only his needle man knows what else. On each hand is a black glove with the fingers cut out. A Camel dangles from his lips and his black, skull-and-crossbones T-shirt is sweat-soaked.</a:t>
            </a:r>
          </a:p>
          <a:p>
            <a:r>
              <a:rPr lang="en-US" smtClean="0">
                <a:latin typeface="Goudy Old Style" pitchFamily="18" charset="0"/>
                <a:cs typeface="Goudy Old Style" pitchFamily="18" charset="0"/>
              </a:rPr>
              <a:t>It is midnight and he is wearing shades.</a:t>
            </a:r>
          </a:p>
          <a:p>
            <a:pPr algn="r"/>
            <a:r>
              <a:rPr lang="en-US" smtClean="0">
                <a:latin typeface="Goudy Old Style" pitchFamily="18" charset="0"/>
                <a:cs typeface="Goudy Old Style" pitchFamily="18" charset="0"/>
              </a:rPr>
              <a:t> —From “Prospects,” in </a:t>
            </a:r>
            <a:r>
              <a:rPr lang="en-US" i="1" smtClean="0">
                <a:latin typeface="Goudy Old Style" pitchFamily="18" charset="0"/>
                <a:cs typeface="Goudy Old Style" pitchFamily="18" charset="0"/>
              </a:rPr>
              <a:t>The View from Pluto, </a:t>
            </a:r>
            <a:r>
              <a:rPr lang="en-US" smtClean="0">
                <a:latin typeface="Goudy Old Style" pitchFamily="18" charset="0"/>
                <a:cs typeface="Goudy Old Style" pitchFamily="18" charset="0"/>
              </a:rPr>
              <a:t>by Terry Pluto </a:t>
            </a:r>
          </a:p>
          <a:p>
            <a:endParaRPr lang="en-US" smtClean="0">
              <a:latin typeface="Goudy Old Style" pitchFamily="18" charset="0"/>
              <a:cs typeface="Goudy Old Style" pitchFamily="18" charset="0"/>
            </a:endParaRPr>
          </a:p>
        </p:txBody>
      </p:sp>
      <p:sp>
        <p:nvSpPr>
          <p:cNvPr id="71683"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An Example of Nonfiction Description</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B8E8D24-971B-4A55-A569-D74DFF2F3222}" type="slidenum">
              <a:rPr lang="en-US">
                <a:latin typeface="Corbel" pitchFamily="34" charset="0"/>
                <a:ea typeface="Corbel" pitchFamily="34" charset="0"/>
                <a:cs typeface="Corbel" pitchFamily="34" charset="0"/>
              </a:rPr>
              <a:pPr fontAlgn="base">
                <a:spcBef>
                  <a:spcPct val="0"/>
                </a:spcBef>
                <a:spcAft>
                  <a:spcPct val="0"/>
                </a:spcAft>
              </a:pPr>
              <a:t>42</a:t>
            </a:fld>
            <a:endParaRPr lang="en-US">
              <a:latin typeface="Corbel" pitchFamily="34" charset="0"/>
              <a:ea typeface="Corbel" pitchFamily="34" charset="0"/>
              <a:cs typeface="Corbel" pitchFamily="34" charset="0"/>
            </a:endParaRPr>
          </a:p>
        </p:txBody>
      </p:sp>
      <p:sp>
        <p:nvSpPr>
          <p:cNvPr id="72706"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Narration not only varies the melodic flow of nonfiction, but also creates a story grammar appeal. Moffett observed that “children use and depend upon narrative as their principal mode of thinking.”  </a:t>
            </a:r>
          </a:p>
          <a:p>
            <a:r>
              <a:rPr lang="en-US" smtClean="0">
                <a:latin typeface="Goudy Old Style" pitchFamily="18" charset="0"/>
                <a:cs typeface="Goudy Old Style" pitchFamily="18" charset="0"/>
              </a:rPr>
              <a:t>Furthermore, McNeil discovered that children acquire information more effectively when reading narratives. So the narrative plays a unique role in the development of reading and writing.</a:t>
            </a:r>
          </a:p>
        </p:txBody>
      </p:sp>
      <p:sp>
        <p:nvSpPr>
          <p:cNvPr id="72707"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Narration</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780C639-735E-4C73-B38C-A62A5BDB214F}" type="slidenum">
              <a:rPr lang="en-US">
                <a:latin typeface="Corbel" pitchFamily="34" charset="0"/>
                <a:ea typeface="Corbel" pitchFamily="34" charset="0"/>
                <a:cs typeface="Corbel" pitchFamily="34" charset="0"/>
              </a:rPr>
              <a:pPr fontAlgn="base">
                <a:spcBef>
                  <a:spcPct val="0"/>
                </a:spcBef>
                <a:spcAft>
                  <a:spcPct val="0"/>
                </a:spcAft>
              </a:pPr>
              <a:t>43</a:t>
            </a:fld>
            <a:endParaRPr lang="en-US">
              <a:latin typeface="Corbel" pitchFamily="34" charset="0"/>
              <a:ea typeface="Corbel" pitchFamily="34" charset="0"/>
              <a:cs typeface="Corbel" pitchFamily="34" charset="0"/>
            </a:endParaRPr>
          </a:p>
        </p:txBody>
      </p:sp>
      <p:sp>
        <p:nvSpPr>
          <p:cNvPr id="73730"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HILLSBORO, Ore.—Police say a bank robbery attempt in Hillsboro failed after a teller told the woman who handed her a threatening note that she couldn’t read the handwriting.</a:t>
            </a:r>
          </a:p>
          <a:p>
            <a:r>
              <a:rPr lang="en-US" smtClean="0">
                <a:latin typeface="Goudy Old Style" pitchFamily="18" charset="0"/>
                <a:cs typeface="Goudy Old Style" pitchFamily="18" charset="0"/>
              </a:rPr>
              <a:t>According to police, a 30-year-old woman walked into a Wells Fargo bank branch Wednesday and handed a teller a note that said, “Need $300 or I’ll kill you. I’m serious.”</a:t>
            </a:r>
          </a:p>
          <a:p>
            <a:r>
              <a:rPr lang="en-US" smtClean="0">
                <a:latin typeface="Goudy Old Style" pitchFamily="18" charset="0"/>
                <a:cs typeface="Goudy Old Style" pitchFamily="18" charset="0"/>
              </a:rPr>
              <a:t>The teller told the woman she couldn’t read the writing. While the woman stepped away to rewrite her note on a bank slip, the teller hit a silent alarm and the bank manager intervened, asking the woman how he could help her. Police and FBI agents soon arrived and arrested the woman.</a:t>
            </a:r>
          </a:p>
          <a:p>
            <a:pPr algn="r"/>
            <a:r>
              <a:rPr lang="en-US" smtClean="0">
                <a:latin typeface="Goudy Old Style" pitchFamily="18" charset="0"/>
                <a:cs typeface="Goudy Old Style" pitchFamily="18" charset="0"/>
              </a:rPr>
              <a:t>—Associated Press</a:t>
            </a:r>
          </a:p>
        </p:txBody>
      </p:sp>
      <p:sp>
        <p:nvSpPr>
          <p:cNvPr id="73731"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An Example of Nonfiction Narration</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3C33596-5E54-483F-ADC0-3662DD9BAC34}" type="slidenum">
              <a:rPr lang="en-US">
                <a:latin typeface="Corbel" pitchFamily="34" charset="0"/>
                <a:ea typeface="Corbel" pitchFamily="34" charset="0"/>
                <a:cs typeface="Corbel" pitchFamily="34" charset="0"/>
              </a:rPr>
              <a:pPr fontAlgn="base">
                <a:spcBef>
                  <a:spcPct val="0"/>
                </a:spcBef>
                <a:spcAft>
                  <a:spcPct val="0"/>
                </a:spcAft>
              </a:pPr>
              <a:t>44</a:t>
            </a:fld>
            <a:endParaRPr lang="en-US">
              <a:latin typeface="Corbel" pitchFamily="34" charset="0"/>
              <a:ea typeface="Corbel" pitchFamily="34" charset="0"/>
              <a:cs typeface="Corbel" pitchFamily="34" charset="0"/>
            </a:endParaRPr>
          </a:p>
        </p:txBody>
      </p:sp>
      <p:sp>
        <p:nvSpPr>
          <p:cNvPr id="74754" name="Content Placeholder 3"/>
          <p:cNvSpPr>
            <a:spLocks noGrp="1"/>
          </p:cNvSpPr>
          <p:nvPr>
            <p:ph sz="half" idx="2"/>
          </p:nvPr>
        </p:nvSpPr>
        <p:spPr>
          <a:xfrm>
            <a:off x="622300" y="1890713"/>
            <a:ext cx="3698875" cy="4235450"/>
          </a:xfrm>
        </p:spPr>
        <p:txBody>
          <a:bodyPr/>
          <a:lstStyle/>
          <a:p>
            <a:r>
              <a:rPr lang="en-US" sz="2000" smtClean="0">
                <a:latin typeface="Goudy Old Style" pitchFamily="18" charset="0"/>
                <a:cs typeface="Goudy Old Style" pitchFamily="18" charset="0"/>
              </a:rPr>
              <a:t>Exposition is best defined as information. The author gives you key examples, reasons, facts, illustrations, etc. Centuries ago, Aristotle classified exposition as information presented in one of the following types of paragraphs:</a:t>
            </a:r>
          </a:p>
        </p:txBody>
      </p:sp>
      <p:sp>
        <p:nvSpPr>
          <p:cNvPr id="74755" name="Text Placeholder 4"/>
          <p:cNvSpPr>
            <a:spLocks noGrp="1"/>
          </p:cNvSpPr>
          <p:nvPr>
            <p:ph type="body" idx="1"/>
          </p:nvPr>
        </p:nvSpPr>
        <p:spPr>
          <a:xfrm>
            <a:off x="622300" y="760413"/>
            <a:ext cx="3698875" cy="730250"/>
          </a:xfrm>
        </p:spPr>
        <p:txBody>
          <a:bodyPr/>
          <a:lstStyle/>
          <a:p>
            <a:pPr>
              <a:spcBef>
                <a:spcPct val="0"/>
              </a:spcBef>
            </a:pPr>
            <a:r>
              <a:rPr lang="en-US" smtClean="0">
                <a:latin typeface="Corbel" pitchFamily="34" charset="0"/>
                <a:ea typeface="Corbel" pitchFamily="34" charset="0"/>
                <a:cs typeface="Corbel" pitchFamily="34" charset="0"/>
              </a:rPr>
              <a:t>Exposition</a:t>
            </a:r>
          </a:p>
        </p:txBody>
      </p:sp>
      <p:sp>
        <p:nvSpPr>
          <p:cNvPr id="6" name="Footer Placeholder 5"/>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
        <p:nvSpPr>
          <p:cNvPr id="74757" name="Content Placeholder 3"/>
          <p:cNvSpPr txBox="1">
            <a:spLocks/>
          </p:cNvSpPr>
          <p:nvPr/>
        </p:nvSpPr>
        <p:spPr bwMode="auto">
          <a:xfrm>
            <a:off x="4856163" y="1758950"/>
            <a:ext cx="3621087" cy="4367213"/>
          </a:xfrm>
          <a:prstGeom prst="rect">
            <a:avLst/>
          </a:prstGeom>
          <a:noFill/>
          <a:ln w="9525">
            <a:noFill/>
            <a:miter lim="800000"/>
            <a:headEnd/>
            <a:tailEnd/>
          </a:ln>
        </p:spPr>
        <p:txBody>
          <a:bodyPr lIns="0" tIns="0" rIns="0" bIns="0"/>
          <a:lstStyle/>
          <a:p>
            <a:pPr>
              <a:lnSpc>
                <a:spcPct val="150000"/>
              </a:lnSpc>
            </a:pPr>
            <a:r>
              <a:rPr lang="en-US" sz="2000" b="1">
                <a:solidFill>
                  <a:schemeClr val="accent1"/>
                </a:solidFill>
                <a:latin typeface="Goudy Old Style" pitchFamily="18" charset="0"/>
                <a:ea typeface="Goudy Old Style" pitchFamily="18" charset="0"/>
                <a:cs typeface="Goudy Old Style" pitchFamily="18" charset="0"/>
              </a:rPr>
              <a:t>Details and examples</a:t>
            </a:r>
          </a:p>
          <a:p>
            <a:pPr>
              <a:lnSpc>
                <a:spcPct val="150000"/>
              </a:lnSpc>
            </a:pPr>
            <a:r>
              <a:rPr lang="en-US" sz="2000" b="1">
                <a:solidFill>
                  <a:schemeClr val="accent1"/>
                </a:solidFill>
                <a:latin typeface="Goudy Old Style" pitchFamily="18" charset="0"/>
                <a:ea typeface="Goudy Old Style" pitchFamily="18" charset="0"/>
                <a:cs typeface="Goudy Old Style" pitchFamily="18" charset="0"/>
              </a:rPr>
              <a:t>Proofs and reasons</a:t>
            </a:r>
          </a:p>
          <a:p>
            <a:pPr>
              <a:lnSpc>
                <a:spcPct val="150000"/>
              </a:lnSpc>
            </a:pPr>
            <a:r>
              <a:rPr lang="en-US" sz="2000" b="1">
                <a:solidFill>
                  <a:schemeClr val="accent1"/>
                </a:solidFill>
                <a:latin typeface="Goudy Old Style" pitchFamily="18" charset="0"/>
                <a:ea typeface="Goudy Old Style" pitchFamily="18" charset="0"/>
                <a:cs typeface="Goudy Old Style" pitchFamily="18" charset="0"/>
              </a:rPr>
              <a:t>Division (partition)</a:t>
            </a:r>
          </a:p>
          <a:p>
            <a:pPr>
              <a:lnSpc>
                <a:spcPct val="150000"/>
              </a:lnSpc>
            </a:pPr>
            <a:r>
              <a:rPr lang="en-US" sz="2000" b="1">
                <a:solidFill>
                  <a:schemeClr val="accent1"/>
                </a:solidFill>
                <a:latin typeface="Goudy Old Style" pitchFamily="18" charset="0"/>
                <a:ea typeface="Goudy Old Style" pitchFamily="18" charset="0"/>
                <a:cs typeface="Goudy Old Style" pitchFamily="18" charset="0"/>
              </a:rPr>
              <a:t>Classification</a:t>
            </a:r>
          </a:p>
          <a:p>
            <a:pPr>
              <a:lnSpc>
                <a:spcPct val="150000"/>
              </a:lnSpc>
            </a:pPr>
            <a:r>
              <a:rPr lang="en-US" sz="2000" b="1">
                <a:solidFill>
                  <a:schemeClr val="accent1"/>
                </a:solidFill>
                <a:latin typeface="Goudy Old Style" pitchFamily="18" charset="0"/>
                <a:ea typeface="Goudy Old Style" pitchFamily="18" charset="0"/>
                <a:cs typeface="Goudy Old Style" pitchFamily="18" charset="0"/>
              </a:rPr>
              <a:t>Process</a:t>
            </a:r>
          </a:p>
          <a:p>
            <a:pPr>
              <a:lnSpc>
                <a:spcPct val="150000"/>
              </a:lnSpc>
            </a:pPr>
            <a:r>
              <a:rPr lang="en-US" sz="2000" b="1">
                <a:solidFill>
                  <a:schemeClr val="accent1"/>
                </a:solidFill>
                <a:latin typeface="Goudy Old Style" pitchFamily="18" charset="0"/>
                <a:ea typeface="Goudy Old Style" pitchFamily="18" charset="0"/>
                <a:cs typeface="Goudy Old Style" pitchFamily="18" charset="0"/>
              </a:rPr>
              <a:t>Comparison/contrast</a:t>
            </a:r>
          </a:p>
          <a:p>
            <a:pPr>
              <a:lnSpc>
                <a:spcPct val="150000"/>
              </a:lnSpc>
            </a:pPr>
            <a:r>
              <a:rPr lang="en-US" sz="2000" b="1">
                <a:solidFill>
                  <a:schemeClr val="accent1"/>
                </a:solidFill>
                <a:latin typeface="Goudy Old Style" pitchFamily="18" charset="0"/>
                <a:ea typeface="Goudy Old Style" pitchFamily="18" charset="0"/>
                <a:cs typeface="Goudy Old Style" pitchFamily="18" charset="0"/>
              </a:rPr>
              <a:t>Enumeration</a:t>
            </a:r>
          </a:p>
          <a:p>
            <a:pPr>
              <a:lnSpc>
                <a:spcPct val="150000"/>
              </a:lnSpc>
            </a:pPr>
            <a:r>
              <a:rPr lang="en-US" sz="2000" b="1">
                <a:solidFill>
                  <a:schemeClr val="accent1"/>
                </a:solidFill>
                <a:latin typeface="Goudy Old Style" pitchFamily="18" charset="0"/>
                <a:ea typeface="Goudy Old Style" pitchFamily="18" charset="0"/>
                <a:cs typeface="Goudy Old Style" pitchFamily="18" charset="0"/>
              </a:rPr>
              <a:t>Illustration</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C31872A-9145-4716-8D31-8C0906BB0F35}" type="slidenum">
              <a:rPr lang="en-US">
                <a:latin typeface="Corbel" pitchFamily="34" charset="0"/>
                <a:ea typeface="Corbel" pitchFamily="34" charset="0"/>
                <a:cs typeface="Corbel" pitchFamily="34" charset="0"/>
              </a:rPr>
              <a:pPr fontAlgn="base">
                <a:spcBef>
                  <a:spcPct val="0"/>
                </a:spcBef>
                <a:spcAft>
                  <a:spcPct val="0"/>
                </a:spcAft>
              </a:pPr>
              <a:t>45</a:t>
            </a:fld>
            <a:endParaRPr lang="en-US">
              <a:latin typeface="Corbel" pitchFamily="34" charset="0"/>
              <a:ea typeface="Corbel" pitchFamily="34" charset="0"/>
              <a:cs typeface="Corbel" pitchFamily="34" charset="0"/>
            </a:endParaRPr>
          </a:p>
        </p:txBody>
      </p:sp>
      <p:sp>
        <p:nvSpPr>
          <p:cNvPr id="75778"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When those drivers came out to check on the situation, they found almost 50 vehicles submerged in water. The entire parking lot was under water. In some areas, the water was more than 4 feet deep, almost completely covering some vehicles.</a:t>
            </a:r>
          </a:p>
          <a:p>
            <a:pPr algn="r"/>
            <a:r>
              <a:rPr lang="en-US" smtClean="0">
                <a:latin typeface="Goudy Old Style" pitchFamily="18" charset="0"/>
                <a:cs typeface="Goudy Old Style" pitchFamily="18" charset="0"/>
              </a:rPr>
              <a:t>—Channel3000.com, Madison, WI</a:t>
            </a:r>
          </a:p>
        </p:txBody>
      </p:sp>
      <p:sp>
        <p:nvSpPr>
          <p:cNvPr id="75779"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An Example of Nonfiction Exposition</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06EEB67-B046-4272-B0D6-55500AFBB90D}" type="slidenum">
              <a:rPr lang="en-US">
                <a:latin typeface="Corbel" pitchFamily="34" charset="0"/>
                <a:ea typeface="Corbel" pitchFamily="34" charset="0"/>
                <a:cs typeface="Corbel" pitchFamily="34" charset="0"/>
              </a:rPr>
              <a:pPr fontAlgn="base">
                <a:spcBef>
                  <a:spcPct val="0"/>
                </a:spcBef>
                <a:spcAft>
                  <a:spcPct val="0"/>
                </a:spcAft>
              </a:pPr>
              <a:t>46</a:t>
            </a:fld>
            <a:endParaRPr lang="en-US">
              <a:latin typeface="Corbel" pitchFamily="34" charset="0"/>
              <a:ea typeface="Corbel" pitchFamily="34" charset="0"/>
              <a:cs typeface="Corbel" pitchFamily="34" charset="0"/>
            </a:endParaRPr>
          </a:p>
        </p:txBody>
      </p:sp>
      <p:sp>
        <p:nvSpPr>
          <p:cNvPr id="76802"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Quotations bring information alive. A quote is comparable to poking a microphone in front of someone, and saying, “What do you think is the answer to life, the universe, and everything?” Regardless of the response, the quote changes the pace and brings a new voice to the work. In addition, quotes often spotlight an authority, creating the illusion that the interviewer has researched the topic.</a:t>
            </a:r>
          </a:p>
        </p:txBody>
      </p:sp>
      <p:sp>
        <p:nvSpPr>
          <p:cNvPr id="76803"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Quotation</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AFF212-F249-46A8-8305-4AA02CB6780A}" type="slidenum">
              <a:rPr lang="en-US">
                <a:latin typeface="Corbel" pitchFamily="34" charset="0"/>
                <a:ea typeface="Corbel" pitchFamily="34" charset="0"/>
                <a:cs typeface="Corbel" pitchFamily="34" charset="0"/>
              </a:rPr>
              <a:pPr fontAlgn="base">
                <a:spcBef>
                  <a:spcPct val="0"/>
                </a:spcBef>
                <a:spcAft>
                  <a:spcPct val="0"/>
                </a:spcAft>
              </a:pPr>
              <a:t>47</a:t>
            </a:fld>
            <a:endParaRPr lang="en-US">
              <a:latin typeface="Corbel" pitchFamily="34" charset="0"/>
              <a:ea typeface="Corbel" pitchFamily="34" charset="0"/>
              <a:cs typeface="Corbel" pitchFamily="34" charset="0"/>
            </a:endParaRPr>
          </a:p>
        </p:txBody>
      </p:sp>
      <p:sp>
        <p:nvSpPr>
          <p:cNvPr id="77826" name="Text Placeholder 2"/>
          <p:cNvSpPr>
            <a:spLocks noGrp="1"/>
          </p:cNvSpPr>
          <p:nvPr>
            <p:ph type="body" sz="quarter" idx="13"/>
          </p:nvPr>
        </p:nvSpPr>
        <p:spPr>
          <a:xfrm>
            <a:off x="622300" y="1490663"/>
            <a:ext cx="7853363" cy="4722812"/>
          </a:xfrm>
        </p:spPr>
        <p:txBody>
          <a:bodyPr/>
          <a:lstStyle/>
          <a:p>
            <a:r>
              <a:rPr lang="en-US" smtClean="0">
                <a:latin typeface="Goudy Old Style" pitchFamily="18" charset="0"/>
                <a:cs typeface="Goudy Old Style" pitchFamily="18" charset="0"/>
              </a:rPr>
              <a:t>“Tell me, what is the most important skill a job hunter can have today?”</a:t>
            </a:r>
          </a:p>
          <a:p>
            <a:r>
              <a:rPr lang="en-US" smtClean="0">
                <a:latin typeface="Goudy Old Style" pitchFamily="18" charset="0"/>
                <a:cs typeface="Goudy Old Style" pitchFamily="18" charset="0"/>
              </a:rPr>
              <a:t>“Well,” said Dilbert, “In the future, the most important career skill will be a lack of ethics.”</a:t>
            </a:r>
          </a:p>
          <a:p>
            <a:pPr algn="r"/>
            <a:r>
              <a:rPr lang="en-US" smtClean="0">
                <a:latin typeface="Goudy Old Style" pitchFamily="18" charset="0"/>
                <a:cs typeface="Goudy Old Style" pitchFamily="18" charset="0"/>
              </a:rPr>
              <a:t>—Scott Adams, </a:t>
            </a:r>
            <a:r>
              <a:rPr lang="en-US" i="1" smtClean="0">
                <a:latin typeface="Goudy Old Style" pitchFamily="18" charset="0"/>
                <a:cs typeface="Goudy Old Style" pitchFamily="18" charset="0"/>
              </a:rPr>
              <a:t>The Dilbert Future</a:t>
            </a:r>
          </a:p>
        </p:txBody>
      </p:sp>
      <p:sp>
        <p:nvSpPr>
          <p:cNvPr id="77827" name="Text Placeholder 3"/>
          <p:cNvSpPr>
            <a:spLocks noGrp="1"/>
          </p:cNvSpPr>
          <p:nvPr>
            <p:ph type="body" idx="1"/>
          </p:nvPr>
        </p:nvSpPr>
        <p:spPr>
          <a:xfrm>
            <a:off x="622300" y="760413"/>
            <a:ext cx="7853363" cy="730250"/>
          </a:xfrm>
        </p:spPr>
        <p:txBody>
          <a:bodyPr/>
          <a:lstStyle/>
          <a:p>
            <a:pPr>
              <a:spcBef>
                <a:spcPct val="0"/>
              </a:spcBef>
            </a:pPr>
            <a:r>
              <a:rPr lang="en-US" smtClean="0">
                <a:latin typeface="Corbel" pitchFamily="34" charset="0"/>
                <a:ea typeface="Corbel" pitchFamily="34" charset="0"/>
                <a:cs typeface="Corbel" pitchFamily="34" charset="0"/>
              </a:rPr>
              <a:t>An Example of Nonfiction Quotation</a:t>
            </a:r>
          </a:p>
        </p:txBody>
      </p:sp>
      <p:sp>
        <p:nvSpPr>
          <p:cNvPr id="5" name="Footer Placeholder 4"/>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23D1235-F824-4E2D-912B-087F13E950F7}" type="slidenum">
              <a:rPr lang="en-US">
                <a:latin typeface="Corbel" pitchFamily="34" charset="0"/>
                <a:ea typeface="Corbel" pitchFamily="34" charset="0"/>
                <a:cs typeface="Corbel" pitchFamily="34" charset="0"/>
              </a:rPr>
              <a:pPr fontAlgn="base">
                <a:spcBef>
                  <a:spcPct val="0"/>
                </a:spcBef>
                <a:spcAft>
                  <a:spcPct val="0"/>
                </a:spcAft>
              </a:pPr>
              <a:t>48</a:t>
            </a:fld>
            <a:endParaRPr lang="en-US">
              <a:latin typeface="Corbel" pitchFamily="34" charset="0"/>
              <a:ea typeface="Corbel" pitchFamily="34" charset="0"/>
              <a:cs typeface="Corbel" pitchFamily="34" charset="0"/>
            </a:endParaRPr>
          </a:p>
        </p:txBody>
      </p:sp>
      <p:sp>
        <p:nvSpPr>
          <p:cNvPr id="78850" name="Text Placeholder 2"/>
          <p:cNvSpPr>
            <a:spLocks noGrp="1"/>
          </p:cNvSpPr>
          <p:nvPr>
            <p:ph type="body" sz="quarter" idx="13"/>
          </p:nvPr>
        </p:nvSpPr>
        <p:spPr>
          <a:xfrm>
            <a:off x="622300" y="935038"/>
            <a:ext cx="7853363" cy="5278437"/>
          </a:xfrm>
        </p:spPr>
        <p:txBody>
          <a:bodyPr/>
          <a:lstStyle/>
          <a:p>
            <a:r>
              <a:rPr lang="en-US" smtClean="0">
                <a:latin typeface="Goudy Old Style" pitchFamily="18" charset="0"/>
                <a:cs typeface="Goudy Old Style" pitchFamily="18" charset="0"/>
              </a:rPr>
              <a:t>Let’s see how all of this comes together as an article. Using tabloid topics with imaginary data and working as a team, you are going to construct a complete article with a few short paragraphs. Follow these steps.</a:t>
            </a:r>
          </a:p>
          <a:p>
            <a:r>
              <a:rPr lang="en-US" smtClean="0">
                <a:latin typeface="Goudy Old Style" pitchFamily="18" charset="0"/>
                <a:cs typeface="Goudy Old Style" pitchFamily="18" charset="0"/>
              </a:rPr>
              <a:t>First, form groups of six or more and select a tabloid topic from the list on the next slide.</a:t>
            </a:r>
          </a:p>
        </p:txBody>
      </p:sp>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Number Placeholder 1"/>
          <p:cNvSpPr>
            <a:spLocks noGrp="1"/>
          </p:cNvSpPr>
          <p:nvPr>
            <p:ph type="sldNum" sz="quarter" idx="1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7B703F0-3162-4792-B8B5-DD5F0D5426BD}" type="slidenum">
              <a:rPr lang="en-US">
                <a:latin typeface="Corbel" pitchFamily="34" charset="0"/>
                <a:ea typeface="Corbel" pitchFamily="34" charset="0"/>
                <a:cs typeface="Corbel" pitchFamily="34" charset="0"/>
              </a:rPr>
              <a:pPr fontAlgn="base">
                <a:spcBef>
                  <a:spcPct val="0"/>
                </a:spcBef>
                <a:spcAft>
                  <a:spcPct val="0"/>
                </a:spcAft>
              </a:pPr>
              <a:t>49</a:t>
            </a:fld>
            <a:endParaRPr lang="en-US">
              <a:latin typeface="Corbel" pitchFamily="34" charset="0"/>
              <a:ea typeface="Corbel" pitchFamily="34" charset="0"/>
              <a:cs typeface="Corbel" pitchFamily="34" charset="0"/>
            </a:endParaRPr>
          </a:p>
        </p:txBody>
      </p:sp>
      <p:sp>
        <p:nvSpPr>
          <p:cNvPr id="79874" name="Content Placeholder 2"/>
          <p:cNvSpPr>
            <a:spLocks noGrp="1"/>
          </p:cNvSpPr>
          <p:nvPr>
            <p:ph sz="half" idx="2"/>
          </p:nvPr>
        </p:nvSpPr>
        <p:spPr>
          <a:xfrm>
            <a:off x="622300" y="760413"/>
            <a:ext cx="3698875" cy="5365750"/>
          </a:xfrm>
        </p:spPr>
        <p:txBody>
          <a:bodyPr/>
          <a:lstStyle/>
          <a:p>
            <a:pPr algn="ctr"/>
            <a:r>
              <a:rPr lang="en-US" sz="1600" smtClean="0">
                <a:latin typeface="Arial Narrow" pitchFamily="34" charset="0"/>
                <a:cs typeface="Goudy Old Style" pitchFamily="18" charset="0"/>
              </a:rPr>
              <a:t>BEER CANS FOUND ON MARS</a:t>
            </a:r>
          </a:p>
          <a:p>
            <a:pPr algn="ctr"/>
            <a:r>
              <a:rPr lang="en-US" sz="1600" smtClean="0">
                <a:latin typeface="Arial Narrow" pitchFamily="34" charset="0"/>
                <a:cs typeface="Goudy Old Style" pitchFamily="18" charset="0"/>
              </a:rPr>
              <a:t>TITANIC  SUNK BY UFOs</a:t>
            </a:r>
          </a:p>
          <a:p>
            <a:pPr algn="ctr"/>
            <a:r>
              <a:rPr lang="en-US" sz="1600" smtClean="0">
                <a:latin typeface="Arial Narrow" pitchFamily="34" charset="0"/>
                <a:cs typeface="Goudy Old Style" pitchFamily="18" charset="0"/>
              </a:rPr>
              <a:t>JAPANESE FIND NEW POWER </a:t>
            </a:r>
            <a:br>
              <a:rPr lang="en-US" sz="1600" smtClean="0">
                <a:latin typeface="Arial Narrow" pitchFamily="34" charset="0"/>
                <a:cs typeface="Goudy Old Style" pitchFamily="18" charset="0"/>
              </a:rPr>
            </a:br>
            <a:r>
              <a:rPr lang="en-US" sz="1600" smtClean="0">
                <a:latin typeface="Arial Narrow" pitchFamily="34" charset="0"/>
                <a:cs typeface="Goudy Old Style" pitchFamily="18" charset="0"/>
              </a:rPr>
              <a:t>IN PANDA SWEAT!</a:t>
            </a:r>
          </a:p>
          <a:p>
            <a:pPr algn="ctr"/>
            <a:r>
              <a:rPr lang="en-US" sz="1600" smtClean="0">
                <a:latin typeface="Arial Narrow" pitchFamily="34" charset="0"/>
                <a:cs typeface="Goudy Old Style" pitchFamily="18" charset="0"/>
              </a:rPr>
              <a:t>FARMERS GROW MONSTER CROPS </a:t>
            </a:r>
            <a:br>
              <a:rPr lang="en-US" sz="1600" smtClean="0">
                <a:latin typeface="Arial Narrow" pitchFamily="34" charset="0"/>
                <a:cs typeface="Goudy Old Style" pitchFamily="18" charset="0"/>
              </a:rPr>
            </a:br>
            <a:r>
              <a:rPr lang="en-US" sz="1600" smtClean="0">
                <a:latin typeface="Arial Narrow" pitchFamily="34" charset="0"/>
                <a:cs typeface="Goudy Old Style" pitchFamily="18" charset="0"/>
              </a:rPr>
              <a:t>WITH SPACE ALIEN POOP!</a:t>
            </a:r>
          </a:p>
          <a:p>
            <a:pPr algn="ctr"/>
            <a:r>
              <a:rPr lang="en-US" sz="1600" smtClean="0">
                <a:latin typeface="Arial Narrow" pitchFamily="34" charset="0"/>
                <a:cs typeface="Goudy Old Style" pitchFamily="18" charset="0"/>
              </a:rPr>
              <a:t>CALIFORNIA TEENS SMOKING CIGARETTES MADE FROM HUMAN FLESH!</a:t>
            </a:r>
          </a:p>
          <a:p>
            <a:pPr algn="ctr"/>
            <a:r>
              <a:rPr lang="en-US" sz="1600" smtClean="0">
                <a:latin typeface="Arial Narrow" pitchFamily="34" charset="0"/>
                <a:cs typeface="Goudy Old Style" pitchFamily="18" charset="0"/>
              </a:rPr>
              <a:t>SCIENTIST ATTACKED BY KILLER SQUIRRELS</a:t>
            </a:r>
          </a:p>
          <a:p>
            <a:pPr algn="ctr"/>
            <a:r>
              <a:rPr lang="en-US" sz="1600" smtClean="0">
                <a:latin typeface="Arial Narrow" pitchFamily="34" charset="0"/>
                <a:cs typeface="Goudy Old Style" pitchFamily="18" charset="0"/>
              </a:rPr>
              <a:t>NEWBORN BABY BENDS SPOONS </a:t>
            </a:r>
            <a:br>
              <a:rPr lang="en-US" sz="1600" smtClean="0">
                <a:latin typeface="Arial Narrow" pitchFamily="34" charset="0"/>
                <a:cs typeface="Goudy Old Style" pitchFamily="18" charset="0"/>
              </a:rPr>
            </a:br>
            <a:r>
              <a:rPr lang="en-US" sz="1600" smtClean="0">
                <a:latin typeface="Arial Narrow" pitchFamily="34" charset="0"/>
                <a:cs typeface="Goudy Old Style" pitchFamily="18" charset="0"/>
              </a:rPr>
              <a:t>WITH HIS MIND!</a:t>
            </a:r>
          </a:p>
          <a:p>
            <a:pPr algn="ctr"/>
            <a:r>
              <a:rPr lang="en-US" sz="1600" smtClean="0">
                <a:latin typeface="Arial Narrow" pitchFamily="34" charset="0"/>
                <a:cs typeface="Goudy Old Style" pitchFamily="18" charset="0"/>
              </a:rPr>
              <a:t>GIGANTIC CLAM ATTACKS WOMAN!</a:t>
            </a:r>
          </a:p>
          <a:p>
            <a:endParaRPr lang="en-US" sz="1600" smtClean="0">
              <a:latin typeface="Arial Narrow" pitchFamily="34" charset="0"/>
              <a:cs typeface="Goudy Old Style" pitchFamily="18" charset="0"/>
            </a:endParaRPr>
          </a:p>
        </p:txBody>
      </p:sp>
      <p:sp>
        <p:nvSpPr>
          <p:cNvPr id="4" name="Footer Placeholder 3"/>
          <p:cNvSpPr>
            <a:spLocks noGrp="1"/>
          </p:cNvSpPr>
          <p:nvPr>
            <p:ph type="ftr" sz="quarter" idx="16"/>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
        <p:nvSpPr>
          <p:cNvPr id="79876" name="Content Placeholder 4"/>
          <p:cNvSpPr>
            <a:spLocks noGrp="1"/>
          </p:cNvSpPr>
          <p:nvPr>
            <p:ph sz="half" idx="14"/>
          </p:nvPr>
        </p:nvSpPr>
        <p:spPr>
          <a:xfrm>
            <a:off x="4778375" y="760413"/>
            <a:ext cx="3698875" cy="5365750"/>
          </a:xfrm>
        </p:spPr>
        <p:txBody>
          <a:bodyPr/>
          <a:lstStyle/>
          <a:p>
            <a:pPr algn="ctr">
              <a:lnSpc>
                <a:spcPct val="125000"/>
              </a:lnSpc>
            </a:pPr>
            <a:r>
              <a:rPr lang="en-US" sz="1600" smtClean="0">
                <a:latin typeface="Arial Narrow" pitchFamily="34" charset="0"/>
                <a:cs typeface="Goudy Old Style" pitchFamily="18" charset="0"/>
              </a:rPr>
              <a:t>CROP CIRCLES APPEARING </a:t>
            </a:r>
            <a:br>
              <a:rPr lang="en-US" sz="1600" smtClean="0">
                <a:latin typeface="Arial Narrow" pitchFamily="34" charset="0"/>
                <a:cs typeface="Goudy Old Style" pitchFamily="18" charset="0"/>
              </a:rPr>
            </a:br>
            <a:r>
              <a:rPr lang="en-US" sz="1600" smtClean="0">
                <a:latin typeface="Arial Narrow" pitchFamily="34" charset="0"/>
                <a:cs typeface="Goudy Old Style" pitchFamily="18" charset="0"/>
              </a:rPr>
              <a:t>ON PEOPLE'S HEADS</a:t>
            </a:r>
          </a:p>
          <a:p>
            <a:pPr algn="ctr">
              <a:lnSpc>
                <a:spcPct val="125000"/>
              </a:lnSpc>
            </a:pPr>
            <a:r>
              <a:rPr lang="en-US" sz="1600" smtClean="0">
                <a:latin typeface="Arial Narrow" pitchFamily="34" charset="0"/>
                <a:cs typeface="Goudy Old Style" pitchFamily="18" charset="0"/>
              </a:rPr>
              <a:t>SATURN IS AN ALIEN SPACE STATION!</a:t>
            </a:r>
          </a:p>
          <a:p>
            <a:pPr algn="ctr">
              <a:lnSpc>
                <a:spcPct val="125000"/>
              </a:lnSpc>
            </a:pPr>
            <a:r>
              <a:rPr lang="en-US" sz="1600" smtClean="0">
                <a:latin typeface="Arial Narrow" pitchFamily="34" charset="0"/>
                <a:cs typeface="Goudy Old Style" pitchFamily="18" charset="0"/>
              </a:rPr>
              <a:t>VITAMIN CIGARETTES ADD YEARS </a:t>
            </a:r>
            <a:br>
              <a:rPr lang="en-US" sz="1600" smtClean="0">
                <a:latin typeface="Arial Narrow" pitchFamily="34" charset="0"/>
                <a:cs typeface="Goudy Old Style" pitchFamily="18" charset="0"/>
              </a:rPr>
            </a:br>
            <a:r>
              <a:rPr lang="en-US" sz="1600" smtClean="0">
                <a:latin typeface="Arial Narrow" pitchFamily="34" charset="0"/>
                <a:cs typeface="Goudy Old Style" pitchFamily="18" charset="0"/>
              </a:rPr>
              <a:t>TO YOUR LIFE!</a:t>
            </a:r>
          </a:p>
          <a:p>
            <a:pPr algn="ctr">
              <a:lnSpc>
                <a:spcPct val="125000"/>
              </a:lnSpc>
            </a:pPr>
            <a:r>
              <a:rPr lang="en-US" sz="1600" smtClean="0">
                <a:latin typeface="Arial Narrow" pitchFamily="34" charset="0"/>
                <a:cs typeface="Goudy Old Style" pitchFamily="18" charset="0"/>
              </a:rPr>
              <a:t>EXPLODING PIGS CREATED BY TERRORISTS</a:t>
            </a:r>
          </a:p>
          <a:p>
            <a:pPr algn="ctr">
              <a:lnSpc>
                <a:spcPct val="125000"/>
              </a:lnSpc>
            </a:pPr>
            <a:r>
              <a:rPr lang="en-US" sz="1600" smtClean="0">
                <a:latin typeface="Arial Narrow" pitchFamily="34" charset="0"/>
                <a:cs typeface="Goudy Old Style" pitchFamily="18" charset="0"/>
              </a:rPr>
              <a:t>HIEROGLYPHICS DESCRIBE ROBOTS </a:t>
            </a:r>
            <a:br>
              <a:rPr lang="en-US" sz="1600" smtClean="0">
                <a:latin typeface="Arial Narrow" pitchFamily="34" charset="0"/>
                <a:cs typeface="Goudy Old Style" pitchFamily="18" charset="0"/>
              </a:rPr>
            </a:br>
            <a:r>
              <a:rPr lang="en-US" sz="1600" smtClean="0">
                <a:latin typeface="Arial Narrow" pitchFamily="34" charset="0"/>
                <a:cs typeface="Goudy Old Style" pitchFamily="18" charset="0"/>
              </a:rPr>
              <a:t>IN ANCIENT VILLAGE</a:t>
            </a:r>
          </a:p>
          <a:p>
            <a:pPr algn="ctr">
              <a:lnSpc>
                <a:spcPct val="125000"/>
              </a:lnSpc>
            </a:pPr>
            <a:r>
              <a:rPr lang="en-US" sz="1600" smtClean="0">
                <a:latin typeface="Arial Narrow" pitchFamily="34" charset="0"/>
                <a:cs typeface="Goudy Old Style" pitchFamily="18" charset="0"/>
              </a:rPr>
              <a:t>FOOTBALL HELMET PICKS UP </a:t>
            </a:r>
            <a:br>
              <a:rPr lang="en-US" sz="1600" smtClean="0">
                <a:latin typeface="Arial Narrow" pitchFamily="34" charset="0"/>
                <a:cs typeface="Goudy Old Style" pitchFamily="18" charset="0"/>
              </a:rPr>
            </a:br>
            <a:r>
              <a:rPr lang="en-US" sz="1600" smtClean="0">
                <a:latin typeface="Arial Narrow" pitchFamily="34" charset="0"/>
                <a:cs typeface="Goudy Old Style" pitchFamily="18" charset="0"/>
              </a:rPr>
              <a:t>VOICES FROM THE DEAD</a:t>
            </a:r>
          </a:p>
          <a:p>
            <a:pPr algn="ctr">
              <a:lnSpc>
                <a:spcPct val="125000"/>
              </a:lnSpc>
            </a:pPr>
            <a:r>
              <a:rPr lang="en-US" sz="1600" smtClean="0">
                <a:latin typeface="Arial Narrow" pitchFamily="34" charset="0"/>
                <a:cs typeface="Goudy Old Style" pitchFamily="18" charset="0"/>
              </a:rPr>
              <a:t>DERANGED SPACE ALIENS INJECTING </a:t>
            </a:r>
            <a:br>
              <a:rPr lang="en-US" sz="1600" smtClean="0">
                <a:latin typeface="Arial Narrow" pitchFamily="34" charset="0"/>
                <a:cs typeface="Goudy Old Style" pitchFamily="18" charset="0"/>
              </a:rPr>
            </a:br>
            <a:r>
              <a:rPr lang="en-US" sz="1600" smtClean="0">
                <a:latin typeface="Arial Narrow" pitchFamily="34" charset="0"/>
                <a:cs typeface="Goudy Old Style" pitchFamily="18" charset="0"/>
              </a:rPr>
              <a:t>THEIR DNA INTO POLITICIANS</a:t>
            </a:r>
          </a:p>
          <a:p>
            <a:endParaRPr lang="en-US" sz="1600" smtClean="0">
              <a:latin typeface="Arial Narrow" pitchFamily="34" charset="0"/>
              <a:cs typeface="Goudy Old Style"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60670C-803C-488D-B7AD-E98327B98DFA}" type="slidenum">
              <a:rPr lang="en-US">
                <a:latin typeface="Corbel" pitchFamily="34" charset="0"/>
                <a:ea typeface="Corbel" pitchFamily="34" charset="0"/>
                <a:cs typeface="Corbel" pitchFamily="34" charset="0"/>
              </a:rPr>
              <a:pPr fontAlgn="base">
                <a:spcBef>
                  <a:spcPct val="0"/>
                </a:spcBef>
                <a:spcAft>
                  <a:spcPct val="0"/>
                </a:spcAft>
              </a:pPr>
              <a:t>50</a:t>
            </a:fld>
            <a:endParaRPr lang="en-US">
              <a:latin typeface="Corbel" pitchFamily="34" charset="0"/>
              <a:ea typeface="Corbel" pitchFamily="34" charset="0"/>
              <a:cs typeface="Corbel" pitchFamily="34" charset="0"/>
            </a:endParaRPr>
          </a:p>
        </p:txBody>
      </p:sp>
      <p:sp>
        <p:nvSpPr>
          <p:cNvPr id="3" name="Text Placeholder 2"/>
          <p:cNvSpPr>
            <a:spLocks noGrp="1"/>
          </p:cNvSpPr>
          <p:nvPr>
            <p:ph type="body" sz="quarter" idx="13"/>
          </p:nvPr>
        </p:nvSpPr>
        <p:spPr>
          <a:xfrm>
            <a:off x="622300" y="935038"/>
            <a:ext cx="7853363" cy="5278437"/>
          </a:xfrm>
        </p:spPr>
        <p:txBody>
          <a:bodyPr rtlCol="0">
            <a:noAutofit/>
          </a:bodyPr>
          <a:lstStyle/>
          <a:p>
            <a:pPr fontAlgn="auto">
              <a:spcAft>
                <a:spcPts val="0"/>
              </a:spcAft>
              <a:defRPr/>
            </a:pPr>
            <a:r>
              <a:rPr lang="en-US" dirty="0" smtClean="0">
                <a:solidFill>
                  <a:schemeClr val="tx1">
                    <a:lumMod val="85000"/>
                    <a:lumOff val="15000"/>
                  </a:schemeClr>
                </a:solidFill>
                <a:ea typeface="+mn-ea"/>
              </a:rPr>
              <a:t>Next, each member of your group should select one of the following paragraphs to write about. If there are more than six people in your group, double up and work together on one of these six categories: 	</a:t>
            </a:r>
          </a:p>
          <a:p>
            <a:pPr marL="2743200" indent="-457200" fontAlgn="auto">
              <a:spcAft>
                <a:spcPts val="0"/>
              </a:spcAft>
              <a:buFont typeface="+mj-lt"/>
              <a:buAutoNum type="arabicPeriod"/>
              <a:defRPr/>
            </a:pPr>
            <a:r>
              <a:rPr lang="en-US" b="1" dirty="0" smtClean="0">
                <a:solidFill>
                  <a:srgbClr val="792D38"/>
                </a:solidFill>
                <a:ea typeface="+mn-ea"/>
              </a:rPr>
              <a:t> </a:t>
            </a:r>
            <a:r>
              <a:rPr lang="en-US" dirty="0" smtClean="0">
                <a:solidFill>
                  <a:schemeClr val="tx1">
                    <a:lumMod val="85000"/>
                    <a:lumOff val="15000"/>
                  </a:schemeClr>
                </a:solidFill>
                <a:ea typeface="+mn-ea"/>
              </a:rPr>
              <a:t>Introduction </a:t>
            </a:r>
          </a:p>
          <a:p>
            <a:pPr marL="2743200" indent="-457200" fontAlgn="auto">
              <a:spcAft>
                <a:spcPts val="0"/>
              </a:spcAft>
              <a:buFont typeface="+mj-lt"/>
              <a:buAutoNum type="arabicPeriod"/>
              <a:defRPr/>
            </a:pPr>
            <a:r>
              <a:rPr lang="en-US" b="1" dirty="0" smtClean="0">
                <a:solidFill>
                  <a:srgbClr val="792D38"/>
                </a:solidFill>
                <a:ea typeface="+mn-ea"/>
              </a:rPr>
              <a:t> </a:t>
            </a:r>
            <a:r>
              <a:rPr lang="en-US" dirty="0" smtClean="0">
                <a:solidFill>
                  <a:schemeClr val="tx1">
                    <a:lumMod val="85000"/>
                    <a:lumOff val="15000"/>
                  </a:schemeClr>
                </a:solidFill>
                <a:ea typeface="+mn-ea"/>
              </a:rPr>
              <a:t>Narrative with quote at end</a:t>
            </a:r>
          </a:p>
          <a:p>
            <a:pPr marL="2743200" indent="-457200" fontAlgn="auto">
              <a:spcAft>
                <a:spcPts val="0"/>
              </a:spcAft>
              <a:buFont typeface="+mj-lt"/>
              <a:buAutoNum type="arabicPeriod"/>
              <a:defRPr/>
            </a:pPr>
            <a:r>
              <a:rPr lang="en-US" b="1" dirty="0" smtClean="0">
                <a:solidFill>
                  <a:srgbClr val="792D38"/>
                </a:solidFill>
                <a:ea typeface="+mn-ea"/>
              </a:rPr>
              <a:t> </a:t>
            </a:r>
            <a:r>
              <a:rPr lang="en-US" dirty="0" smtClean="0">
                <a:solidFill>
                  <a:schemeClr val="tx1">
                    <a:lumMod val="85000"/>
                    <a:lumOff val="15000"/>
                  </a:schemeClr>
                </a:solidFill>
                <a:ea typeface="+mn-ea"/>
              </a:rPr>
              <a:t>Exposition</a:t>
            </a:r>
          </a:p>
          <a:p>
            <a:pPr marL="2743200" indent="-457200" fontAlgn="auto">
              <a:spcAft>
                <a:spcPts val="0"/>
              </a:spcAft>
              <a:buFont typeface="+mj-lt"/>
              <a:buAutoNum type="arabicPeriod"/>
              <a:defRPr/>
            </a:pPr>
            <a:r>
              <a:rPr lang="en-US" b="1" dirty="0" smtClean="0">
                <a:solidFill>
                  <a:srgbClr val="792D38"/>
                </a:solidFill>
                <a:ea typeface="+mn-ea"/>
              </a:rPr>
              <a:t> </a:t>
            </a:r>
            <a:r>
              <a:rPr lang="en-US" dirty="0" smtClean="0">
                <a:solidFill>
                  <a:schemeClr val="tx1">
                    <a:lumMod val="85000"/>
                    <a:lumOff val="15000"/>
                  </a:schemeClr>
                </a:solidFill>
                <a:ea typeface="+mn-ea"/>
              </a:rPr>
              <a:t>Narrative with quote in middle	</a:t>
            </a:r>
          </a:p>
          <a:p>
            <a:pPr marL="2743200" indent="-457200" fontAlgn="auto">
              <a:spcAft>
                <a:spcPts val="0"/>
              </a:spcAft>
              <a:buFont typeface="+mj-lt"/>
              <a:buAutoNum type="arabicPeriod"/>
              <a:defRPr/>
            </a:pPr>
            <a:r>
              <a:rPr lang="en-US" b="1" dirty="0" smtClean="0">
                <a:solidFill>
                  <a:srgbClr val="792D38"/>
                </a:solidFill>
                <a:ea typeface="+mn-ea"/>
              </a:rPr>
              <a:t> </a:t>
            </a:r>
            <a:r>
              <a:rPr lang="en-US" dirty="0" smtClean="0">
                <a:solidFill>
                  <a:schemeClr val="tx1">
                    <a:lumMod val="85000"/>
                    <a:lumOff val="15000"/>
                  </a:schemeClr>
                </a:solidFill>
                <a:ea typeface="+mn-ea"/>
              </a:rPr>
              <a:t>Exposition</a:t>
            </a:r>
          </a:p>
          <a:p>
            <a:pPr marL="2743200" indent="-457200" fontAlgn="auto">
              <a:spcAft>
                <a:spcPts val="0"/>
              </a:spcAft>
              <a:buFont typeface="+mj-lt"/>
              <a:buAutoNum type="arabicPeriod"/>
              <a:defRPr/>
            </a:pPr>
            <a:r>
              <a:rPr lang="en-US" b="1" dirty="0" smtClean="0">
                <a:solidFill>
                  <a:srgbClr val="792D38"/>
                </a:solidFill>
                <a:ea typeface="+mn-ea"/>
              </a:rPr>
              <a:t> </a:t>
            </a:r>
            <a:r>
              <a:rPr lang="en-US" dirty="0" smtClean="0">
                <a:solidFill>
                  <a:schemeClr val="tx1">
                    <a:lumMod val="85000"/>
                    <a:lumOff val="15000"/>
                  </a:schemeClr>
                </a:solidFill>
                <a:ea typeface="+mn-ea"/>
              </a:rPr>
              <a:t>Conclusion (quote)</a:t>
            </a:r>
          </a:p>
          <a:p>
            <a:pPr fontAlgn="auto">
              <a:spcAft>
                <a:spcPts val="0"/>
              </a:spcAft>
              <a:defRPr/>
            </a:pPr>
            <a:endParaRPr lang="en-US" dirty="0">
              <a:solidFill>
                <a:schemeClr val="tx1">
                  <a:lumMod val="85000"/>
                  <a:lumOff val="15000"/>
                </a:schemeClr>
              </a:solidFill>
              <a:ea typeface="+mn-ea"/>
            </a:endParaRPr>
          </a:p>
        </p:txBody>
      </p:sp>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E6FEEFB-D7DA-4BDB-BE76-4B6AB195DCD2}" type="slidenum">
              <a:rPr lang="en-US">
                <a:latin typeface="Corbel" pitchFamily="34" charset="0"/>
                <a:ea typeface="Corbel" pitchFamily="34" charset="0"/>
                <a:cs typeface="Corbel" pitchFamily="34" charset="0"/>
              </a:rPr>
              <a:pPr fontAlgn="base">
                <a:spcBef>
                  <a:spcPct val="0"/>
                </a:spcBef>
                <a:spcAft>
                  <a:spcPct val="0"/>
                </a:spcAft>
              </a:pPr>
              <a:t>51</a:t>
            </a:fld>
            <a:endParaRPr lang="en-US">
              <a:latin typeface="Corbel" pitchFamily="34" charset="0"/>
              <a:ea typeface="Corbel" pitchFamily="34" charset="0"/>
              <a:cs typeface="Corbel" pitchFamily="34" charset="0"/>
            </a:endParaRPr>
          </a:p>
        </p:txBody>
      </p:sp>
      <p:sp>
        <p:nvSpPr>
          <p:cNvPr id="3" name="Text Placeholder 2"/>
          <p:cNvSpPr>
            <a:spLocks noGrp="1"/>
          </p:cNvSpPr>
          <p:nvPr>
            <p:ph type="body" sz="quarter" idx="13"/>
          </p:nvPr>
        </p:nvSpPr>
        <p:spPr>
          <a:xfrm>
            <a:off x="622300" y="935038"/>
            <a:ext cx="7853363" cy="5278437"/>
          </a:xfrm>
        </p:spPr>
        <p:txBody>
          <a:bodyPr rtlCol="0">
            <a:noAutofit/>
          </a:bodyPr>
          <a:lstStyle/>
          <a:p>
            <a:pPr fontAlgn="auto">
              <a:spcAft>
                <a:spcPts val="0"/>
              </a:spcAft>
              <a:defRPr/>
            </a:pPr>
            <a:r>
              <a:rPr lang="en-US" dirty="0" smtClean="0">
                <a:solidFill>
                  <a:schemeClr val="tx1">
                    <a:lumMod val="85000"/>
                    <a:lumOff val="15000"/>
                  </a:schemeClr>
                </a:solidFill>
                <a:ea typeface="+mn-ea"/>
              </a:rPr>
              <a:t>Now write a short paragraph on the type of item you selected. Use the suggestion for content listed under each category or use an idea of your own. Just be sure to maintain a variety of techniques.</a:t>
            </a:r>
          </a:p>
          <a:p>
            <a:pPr marL="2743200" indent="-457200" fontAlgn="auto">
              <a:spcAft>
                <a:spcPts val="0"/>
              </a:spcAft>
              <a:buFontTx/>
              <a:buAutoNum type="arabicPeriod"/>
              <a:defRPr/>
            </a:pPr>
            <a:r>
              <a:rPr lang="en-US" b="1" dirty="0" smtClean="0">
                <a:solidFill>
                  <a:schemeClr val="tx1">
                    <a:lumMod val="85000"/>
                    <a:lumOff val="15000"/>
                  </a:schemeClr>
                </a:solidFill>
                <a:ea typeface="+mn-ea"/>
              </a:rPr>
              <a:t>Introduction</a:t>
            </a:r>
            <a:r>
              <a:rPr lang="en-US" dirty="0" smtClean="0">
                <a:solidFill>
                  <a:schemeClr val="tx1">
                    <a:lumMod val="85000"/>
                    <a:lumOff val="15000"/>
                  </a:schemeClr>
                </a:solidFill>
                <a:ea typeface="+mn-ea"/>
              </a:rPr>
              <a:t> </a:t>
            </a:r>
          </a:p>
          <a:p>
            <a:pPr marL="2743200" fontAlgn="auto">
              <a:spcAft>
                <a:spcPts val="0"/>
              </a:spcAft>
              <a:defRPr/>
            </a:pPr>
            <a:r>
              <a:rPr lang="en-US" dirty="0" smtClean="0">
                <a:solidFill>
                  <a:schemeClr val="tx1">
                    <a:lumMod val="85000"/>
                    <a:lumOff val="15000"/>
                  </a:schemeClr>
                </a:solidFill>
                <a:ea typeface="+mn-ea"/>
              </a:rPr>
              <a:t>Something mysterious is happening.</a:t>
            </a:r>
          </a:p>
          <a:p>
            <a:pPr marL="2743200" indent="-457200" fontAlgn="auto">
              <a:spcAft>
                <a:spcPts val="0"/>
              </a:spcAft>
              <a:buFontTx/>
              <a:buAutoNum type="arabicPeriod" startAt="2"/>
              <a:defRPr/>
            </a:pPr>
            <a:r>
              <a:rPr lang="en-US" b="1" dirty="0" smtClean="0">
                <a:solidFill>
                  <a:schemeClr val="tx1">
                    <a:lumMod val="85000"/>
                    <a:lumOff val="15000"/>
                  </a:schemeClr>
                </a:solidFill>
                <a:ea typeface="+mn-ea"/>
              </a:rPr>
              <a:t>Narrative with quote at end</a:t>
            </a:r>
          </a:p>
          <a:p>
            <a:pPr marL="2743200" fontAlgn="auto">
              <a:spcAft>
                <a:spcPts val="0"/>
              </a:spcAft>
              <a:defRPr/>
            </a:pPr>
            <a:r>
              <a:rPr lang="en-US" dirty="0" smtClean="0">
                <a:solidFill>
                  <a:schemeClr val="tx1">
                    <a:lumMod val="85000"/>
                    <a:lumOff val="15000"/>
                  </a:schemeClr>
                </a:solidFill>
                <a:ea typeface="+mn-ea"/>
              </a:rPr>
              <a:t>Someone is investigating the mystery and he/she/they comment on it.</a:t>
            </a:r>
          </a:p>
          <a:p>
            <a:pPr marL="2743200" indent="-457200" fontAlgn="auto">
              <a:spcAft>
                <a:spcPts val="0"/>
              </a:spcAft>
              <a:buFontTx/>
              <a:buAutoNum type="arabicPeriod" startAt="3"/>
              <a:defRPr/>
            </a:pPr>
            <a:r>
              <a:rPr lang="en-US" b="1" dirty="0" smtClean="0">
                <a:solidFill>
                  <a:schemeClr val="tx1">
                    <a:lumMod val="85000"/>
                    <a:lumOff val="15000"/>
                  </a:schemeClr>
                </a:solidFill>
                <a:ea typeface="+mn-ea"/>
              </a:rPr>
              <a:t>Exposition</a:t>
            </a:r>
          </a:p>
          <a:p>
            <a:pPr marL="2743200" fontAlgn="auto">
              <a:spcAft>
                <a:spcPts val="0"/>
              </a:spcAft>
              <a:defRPr/>
            </a:pPr>
            <a:r>
              <a:rPr lang="en-US" dirty="0" smtClean="0">
                <a:solidFill>
                  <a:schemeClr val="tx1">
                    <a:lumMod val="85000"/>
                    <a:lumOff val="15000"/>
                  </a:schemeClr>
                </a:solidFill>
                <a:ea typeface="+mn-ea"/>
              </a:rPr>
              <a:t>There is some interesting historical background and/or research that has been done in connection with this, revealing some strange details.</a:t>
            </a:r>
          </a:p>
          <a:p>
            <a:pPr fontAlgn="auto">
              <a:spcAft>
                <a:spcPts val="0"/>
              </a:spcAft>
              <a:defRPr/>
            </a:pPr>
            <a:endParaRPr lang="en-US" dirty="0">
              <a:solidFill>
                <a:schemeClr val="tx1">
                  <a:lumMod val="85000"/>
                  <a:lumOff val="15000"/>
                </a:schemeClr>
              </a:solidFill>
              <a:ea typeface="+mn-ea"/>
            </a:endParaRPr>
          </a:p>
        </p:txBody>
      </p:sp>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DBB340A-3630-44E1-8513-88A842EE406A}" type="slidenum">
              <a:rPr lang="en-US">
                <a:latin typeface="Corbel" pitchFamily="34" charset="0"/>
                <a:ea typeface="Corbel" pitchFamily="34" charset="0"/>
                <a:cs typeface="Corbel" pitchFamily="34" charset="0"/>
              </a:rPr>
              <a:pPr fontAlgn="base">
                <a:spcBef>
                  <a:spcPct val="0"/>
                </a:spcBef>
                <a:spcAft>
                  <a:spcPct val="0"/>
                </a:spcAft>
              </a:pPr>
              <a:t>52</a:t>
            </a:fld>
            <a:endParaRPr lang="en-US">
              <a:latin typeface="Corbel" pitchFamily="34" charset="0"/>
              <a:ea typeface="Corbel" pitchFamily="34" charset="0"/>
              <a:cs typeface="Corbel" pitchFamily="34" charset="0"/>
            </a:endParaRPr>
          </a:p>
        </p:txBody>
      </p:sp>
      <p:sp>
        <p:nvSpPr>
          <p:cNvPr id="3" name="Text Placeholder 2"/>
          <p:cNvSpPr>
            <a:spLocks noGrp="1"/>
          </p:cNvSpPr>
          <p:nvPr>
            <p:ph type="body" sz="quarter" idx="13"/>
          </p:nvPr>
        </p:nvSpPr>
        <p:spPr>
          <a:xfrm>
            <a:off x="622300" y="935038"/>
            <a:ext cx="7853363" cy="5278437"/>
          </a:xfrm>
        </p:spPr>
        <p:txBody>
          <a:bodyPr rtlCol="0">
            <a:noAutofit/>
          </a:bodyPr>
          <a:lstStyle/>
          <a:p>
            <a:pPr marL="2743200" indent="-457200" fontAlgn="auto">
              <a:spcAft>
                <a:spcPts val="0"/>
              </a:spcAft>
              <a:buFontTx/>
              <a:buAutoNum type="arabicPeriod" startAt="4"/>
              <a:defRPr/>
            </a:pPr>
            <a:r>
              <a:rPr lang="en-US" b="1" dirty="0" smtClean="0">
                <a:solidFill>
                  <a:schemeClr val="tx1">
                    <a:lumMod val="85000"/>
                    <a:lumOff val="15000"/>
                  </a:schemeClr>
                </a:solidFill>
                <a:ea typeface="+mn-ea"/>
              </a:rPr>
              <a:t>Narrative with quote in middle</a:t>
            </a:r>
            <a:r>
              <a:rPr lang="en-US" dirty="0" smtClean="0">
                <a:solidFill>
                  <a:schemeClr val="tx1">
                    <a:lumMod val="85000"/>
                    <a:lumOff val="15000"/>
                  </a:schemeClr>
                </a:solidFill>
                <a:ea typeface="+mn-ea"/>
              </a:rPr>
              <a:t>	</a:t>
            </a:r>
          </a:p>
          <a:p>
            <a:pPr marL="2743200" fontAlgn="auto">
              <a:spcAft>
                <a:spcPts val="0"/>
              </a:spcAft>
              <a:defRPr/>
            </a:pPr>
            <a:r>
              <a:rPr lang="en-US" dirty="0" smtClean="0">
                <a:solidFill>
                  <a:schemeClr val="tx1">
                    <a:lumMod val="85000"/>
                    <a:lumOff val="15000"/>
                  </a:schemeClr>
                </a:solidFill>
                <a:ea typeface="+mn-ea"/>
              </a:rPr>
              <a:t>A related incident occurred shedding more light on the phenomenon.</a:t>
            </a:r>
          </a:p>
          <a:p>
            <a:pPr marL="2743200" indent="-457200" fontAlgn="auto">
              <a:spcAft>
                <a:spcPts val="0"/>
              </a:spcAft>
              <a:buFontTx/>
              <a:buAutoNum type="arabicPeriod" startAt="5"/>
              <a:defRPr/>
            </a:pPr>
            <a:r>
              <a:rPr lang="en-US" b="1" dirty="0" smtClean="0">
                <a:solidFill>
                  <a:schemeClr val="tx1">
                    <a:lumMod val="85000"/>
                    <a:lumOff val="15000"/>
                  </a:schemeClr>
                </a:solidFill>
                <a:ea typeface="+mn-ea"/>
              </a:rPr>
              <a:t>Exposition</a:t>
            </a:r>
          </a:p>
          <a:p>
            <a:pPr marL="2743200" fontAlgn="auto">
              <a:spcAft>
                <a:spcPts val="0"/>
              </a:spcAft>
              <a:defRPr/>
            </a:pPr>
            <a:r>
              <a:rPr lang="en-US" dirty="0" smtClean="0">
                <a:solidFill>
                  <a:schemeClr val="tx1">
                    <a:lumMod val="85000"/>
                    <a:lumOff val="15000"/>
                  </a:schemeClr>
                </a:solidFill>
                <a:ea typeface="+mn-ea"/>
              </a:rPr>
              <a:t>There is evidence that an unnamed corporate CEO is trying to cover up the scandal or secret.</a:t>
            </a:r>
          </a:p>
          <a:p>
            <a:pPr marL="2743200" indent="-457200" fontAlgn="auto">
              <a:spcAft>
                <a:spcPts val="0"/>
              </a:spcAft>
              <a:buFontTx/>
              <a:buAutoNum type="arabicPeriod" startAt="6"/>
              <a:defRPr/>
            </a:pPr>
            <a:r>
              <a:rPr lang="en-US" b="1" dirty="0" smtClean="0">
                <a:solidFill>
                  <a:schemeClr val="tx1">
                    <a:lumMod val="85000"/>
                    <a:lumOff val="15000"/>
                  </a:schemeClr>
                </a:solidFill>
                <a:ea typeface="+mn-ea"/>
              </a:rPr>
              <a:t>Conclusion (quote)</a:t>
            </a:r>
          </a:p>
          <a:p>
            <a:pPr marL="2743200" fontAlgn="auto">
              <a:spcAft>
                <a:spcPts val="0"/>
              </a:spcAft>
              <a:defRPr/>
            </a:pPr>
            <a:r>
              <a:rPr lang="en-US" dirty="0" smtClean="0">
                <a:solidFill>
                  <a:schemeClr val="tx1">
                    <a:lumMod val="85000"/>
                    <a:lumOff val="15000"/>
                  </a:schemeClr>
                </a:solidFill>
                <a:ea typeface="+mn-ea"/>
              </a:rPr>
              <a:t>One unidentified government authority suggests that the worst is yet to come.</a:t>
            </a:r>
          </a:p>
          <a:p>
            <a:pPr marL="2743200" fontAlgn="auto">
              <a:spcAft>
                <a:spcPts val="0"/>
              </a:spcAft>
              <a:defRPr/>
            </a:pPr>
            <a:endParaRPr lang="en-US" dirty="0">
              <a:solidFill>
                <a:schemeClr val="tx1">
                  <a:lumMod val="85000"/>
                  <a:lumOff val="15000"/>
                </a:schemeClr>
              </a:solidFill>
              <a:ea typeface="+mn-ea"/>
            </a:endParaRPr>
          </a:p>
        </p:txBody>
      </p:sp>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8AE3C1D-549B-49D6-947A-96D1C1B4CC07}" type="slidenum">
              <a:rPr lang="en-US">
                <a:latin typeface="Corbel" pitchFamily="34" charset="0"/>
                <a:ea typeface="Corbel" pitchFamily="34" charset="0"/>
                <a:cs typeface="Corbel" pitchFamily="34" charset="0"/>
              </a:rPr>
              <a:pPr fontAlgn="base">
                <a:spcBef>
                  <a:spcPct val="0"/>
                </a:spcBef>
                <a:spcAft>
                  <a:spcPct val="0"/>
                </a:spcAft>
              </a:pPr>
              <a:t>53</a:t>
            </a:fld>
            <a:endParaRPr lang="en-US">
              <a:latin typeface="Corbel" pitchFamily="34" charset="0"/>
              <a:ea typeface="Corbel" pitchFamily="34" charset="0"/>
              <a:cs typeface="Corbel" pitchFamily="34" charset="0"/>
            </a:endParaRPr>
          </a:p>
        </p:txBody>
      </p:sp>
      <p:sp>
        <p:nvSpPr>
          <p:cNvPr id="83970" name="Text Placeholder 2"/>
          <p:cNvSpPr>
            <a:spLocks noGrp="1"/>
          </p:cNvSpPr>
          <p:nvPr>
            <p:ph type="body" sz="quarter" idx="13"/>
          </p:nvPr>
        </p:nvSpPr>
        <p:spPr>
          <a:xfrm>
            <a:off x="622300" y="935038"/>
            <a:ext cx="7853363" cy="5278437"/>
          </a:xfrm>
        </p:spPr>
        <p:txBody>
          <a:bodyPr/>
          <a:lstStyle/>
          <a:p>
            <a:r>
              <a:rPr lang="en-US" smtClean="0">
                <a:latin typeface="Goudy Old Style" pitchFamily="18" charset="0"/>
                <a:cs typeface="Goudy Old Style" pitchFamily="18" charset="0"/>
              </a:rPr>
              <a:t>To make this easier, follow along step-by-step as one group of students create their article after selecting the topic GIGANTIC CLAM ATTACKS WOMAN!</a:t>
            </a:r>
          </a:p>
          <a:p>
            <a:endParaRPr lang="en-US" smtClean="0">
              <a:latin typeface="Goudy Old Style" pitchFamily="18" charset="0"/>
              <a:cs typeface="Goudy Old Style" pitchFamily="18" charset="0"/>
            </a:endParaRPr>
          </a:p>
        </p:txBody>
      </p:sp>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pic>
        <p:nvPicPr>
          <p:cNvPr id="83972" name="Picture 2" descr="100313222.jpg"/>
          <p:cNvPicPr>
            <a:picLocks noChangeAspect="1"/>
          </p:cNvPicPr>
          <p:nvPr/>
        </p:nvPicPr>
        <p:blipFill>
          <a:blip r:embed="rId2" r:link="rId3"/>
          <a:srcRect/>
          <a:stretch>
            <a:fillRect/>
          </a:stretch>
        </p:blipFill>
        <p:spPr bwMode="auto">
          <a:xfrm>
            <a:off x="2146300" y="2209800"/>
            <a:ext cx="4870450" cy="325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ctrTitle"/>
          </p:nvPr>
        </p:nvSpPr>
        <p:spPr bwMode="auto">
          <a:xfrm>
            <a:off x="630238" y="1498600"/>
            <a:ext cx="1406525" cy="693738"/>
          </a:xfrm>
        </p:spPr>
        <p:txBody>
          <a:bodyPr wrap="square" numCol="1" compatLnSpc="1">
            <a:prstTxWarp prst="textNoShape">
              <a:avLst/>
            </a:prstTxWarp>
          </a:bodyPr>
          <a:lstStyle/>
          <a:p>
            <a:r>
              <a:rPr lang="en-US" smtClean="0">
                <a:latin typeface="Mistral" pitchFamily="66" charset="0"/>
                <a:ea typeface="Mistral" pitchFamily="66" charset="0"/>
                <a:cs typeface="Mistral" pitchFamily="66" charset="0"/>
              </a:rPr>
              <a:t>Step 1</a:t>
            </a:r>
          </a:p>
        </p:txBody>
      </p:sp>
      <p:sp>
        <p:nvSpPr>
          <p:cNvPr id="84994" name="Subtitle 2"/>
          <p:cNvSpPr>
            <a:spLocks noGrp="1"/>
          </p:cNvSpPr>
          <p:nvPr>
            <p:ph type="subTitle" idx="1"/>
          </p:nvPr>
        </p:nvSpPr>
        <p:spPr>
          <a:xfrm>
            <a:off x="2247900" y="1662113"/>
            <a:ext cx="6237288" cy="704850"/>
          </a:xfrm>
        </p:spPr>
        <p:txBody>
          <a:bodyPr/>
          <a:lstStyle/>
          <a:p>
            <a:pPr>
              <a:spcBef>
                <a:spcPct val="0"/>
              </a:spcBef>
            </a:pPr>
            <a:r>
              <a:rPr lang="en-US" smtClean="0">
                <a:latin typeface="Goudy Old Style" pitchFamily="18" charset="0"/>
                <a:cs typeface="Goudy Old Style" pitchFamily="18" charset="0"/>
              </a:rPr>
              <a:t>Introduction: something mysterious is happening</a:t>
            </a:r>
          </a:p>
        </p:txBody>
      </p:sp>
      <p:sp>
        <p:nvSpPr>
          <p:cNvPr id="84995" name="Slide Number Placeholder 3"/>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7047F8-0161-4831-98DA-4A1D28E9B212}" type="slidenum">
              <a:rPr lang="en-US">
                <a:latin typeface="Corbel" pitchFamily="34" charset="0"/>
                <a:ea typeface="Corbel" pitchFamily="34" charset="0"/>
                <a:cs typeface="Corbel" pitchFamily="34" charset="0"/>
              </a:rPr>
              <a:pPr fontAlgn="base">
                <a:spcBef>
                  <a:spcPct val="0"/>
                </a:spcBef>
                <a:spcAft>
                  <a:spcPct val="0"/>
                </a:spcAft>
              </a:pPr>
              <a:t>54</a:t>
            </a:fld>
            <a:endParaRPr lang="en-US">
              <a:latin typeface="Corbel" pitchFamily="34" charset="0"/>
              <a:ea typeface="Corbel" pitchFamily="34" charset="0"/>
              <a:cs typeface="Corbel" pitchFamily="34" charset="0"/>
            </a:endParaRPr>
          </a:p>
        </p:txBody>
      </p:sp>
      <p:sp>
        <p:nvSpPr>
          <p:cNvPr id="84996" name="Text Placeholder 4"/>
          <p:cNvSpPr>
            <a:spLocks noGrp="1"/>
          </p:cNvSpPr>
          <p:nvPr>
            <p:ph type="body" sz="quarter" idx="13"/>
          </p:nvPr>
        </p:nvSpPr>
        <p:spPr>
          <a:xfrm>
            <a:off x="630238" y="2557463"/>
            <a:ext cx="7854950" cy="3656012"/>
          </a:xfrm>
        </p:spPr>
        <p:txBody>
          <a:bodyPr/>
          <a:lstStyle/>
          <a:p>
            <a:r>
              <a:rPr lang="en-US" smtClean="0">
                <a:latin typeface="Goudy Old Style" pitchFamily="18" charset="0"/>
                <a:cs typeface="Goudy Old Style" pitchFamily="18" charset="0"/>
              </a:rPr>
              <a:t>Begin with any of the opening techniques except direct and show that something mysterious is happening. </a:t>
            </a:r>
          </a:p>
        </p:txBody>
      </p:sp>
      <p:sp>
        <p:nvSpPr>
          <p:cNvPr id="6" name="Footer Placeholder 5"/>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4955F5C-5F6D-4E9C-BD36-0E1228E53218}" type="slidenum">
              <a:rPr lang="en-US">
                <a:latin typeface="Corbel" pitchFamily="34" charset="0"/>
                <a:ea typeface="Corbel" pitchFamily="34" charset="0"/>
                <a:cs typeface="Corbel" pitchFamily="34" charset="0"/>
              </a:rPr>
              <a:pPr fontAlgn="base">
                <a:spcBef>
                  <a:spcPct val="0"/>
                </a:spcBef>
                <a:spcAft>
                  <a:spcPct val="0"/>
                </a:spcAft>
              </a:pPr>
              <a:t>55</a:t>
            </a:fld>
            <a:endParaRPr lang="en-US">
              <a:latin typeface="Corbel" pitchFamily="34" charset="0"/>
              <a:ea typeface="Corbel" pitchFamily="34" charset="0"/>
              <a:cs typeface="Corbel" pitchFamily="34" charset="0"/>
            </a:endParaRPr>
          </a:p>
        </p:txBody>
      </p:sp>
      <p:sp>
        <p:nvSpPr>
          <p:cNvPr id="86018" name="Text Placeholder 2"/>
          <p:cNvSpPr>
            <a:spLocks noGrp="1"/>
          </p:cNvSpPr>
          <p:nvPr>
            <p:ph type="body" sz="quarter" idx="13"/>
          </p:nvPr>
        </p:nvSpPr>
        <p:spPr>
          <a:xfrm>
            <a:off x="622300" y="935038"/>
            <a:ext cx="7853363" cy="5278437"/>
          </a:xfrm>
        </p:spPr>
        <p:txBody>
          <a:bodyPr/>
          <a:lstStyle/>
          <a:p>
            <a:pPr algn="ctr"/>
            <a:r>
              <a:rPr lang="en-US" smtClean="0">
                <a:latin typeface="Goudy Old Style" pitchFamily="18" charset="0"/>
                <a:cs typeface="Goudy Old Style" pitchFamily="18" charset="0"/>
              </a:rPr>
              <a:t>Gigantic Clam Attacks Woman</a:t>
            </a:r>
          </a:p>
          <a:p>
            <a:pPr algn="ctr"/>
            <a:r>
              <a:rPr lang="en-US" smtClean="0">
                <a:latin typeface="Goudy Old Style" pitchFamily="18" charset="0"/>
                <a:cs typeface="Goudy Old Style" pitchFamily="18" charset="0"/>
              </a:rPr>
              <a:t>by</a:t>
            </a:r>
          </a:p>
          <a:p>
            <a:pPr algn="ctr"/>
            <a:r>
              <a:rPr lang="en-US" smtClean="0">
                <a:latin typeface="Goudy Old Style" pitchFamily="18" charset="0"/>
                <a:cs typeface="Goudy Old Style" pitchFamily="18" charset="0"/>
              </a:rPr>
              <a:t>Christine Prebul, Stephanie Schmitt,</a:t>
            </a:r>
          </a:p>
          <a:p>
            <a:pPr algn="ctr"/>
            <a:r>
              <a:rPr lang="en-US" smtClean="0">
                <a:latin typeface="Goudy Old Style" pitchFamily="18" charset="0"/>
                <a:cs typeface="Goudy Old Style" pitchFamily="18" charset="0"/>
              </a:rPr>
              <a:t>Ericka Thomas, Lindsey Moore, and Scott Murrary</a:t>
            </a:r>
          </a:p>
          <a:p>
            <a:r>
              <a:rPr lang="en-US" smtClean="0">
                <a:latin typeface="Goudy Old Style" pitchFamily="18" charset="0"/>
                <a:cs typeface="Goudy Old Style" pitchFamily="18" charset="0"/>
              </a:rPr>
              <a:t>		         </a:t>
            </a:r>
            <a:r>
              <a:rPr lang="en-US" b="1" smtClean="0">
                <a:latin typeface="Goudy Old Style" pitchFamily="18" charset="0"/>
                <a:cs typeface="Goudy Old Style" pitchFamily="18" charset="0"/>
              </a:rPr>
              <a:t>Introduction (Story Question Lead)</a:t>
            </a:r>
            <a:r>
              <a:rPr lang="en-US" smtClean="0">
                <a:latin typeface="Goudy Old Style" pitchFamily="18" charset="0"/>
                <a:cs typeface="Goudy Old Style" pitchFamily="18" charset="0"/>
              </a:rPr>
              <a:t>	</a:t>
            </a:r>
          </a:p>
          <a:p>
            <a:r>
              <a:rPr lang="en-US" smtClean="0">
                <a:latin typeface="Goudy Old Style" pitchFamily="18" charset="0"/>
                <a:cs typeface="Goudy Old Style" pitchFamily="18" charset="0"/>
              </a:rPr>
              <a:t>There was nothing different about the salt air in Northern Maine that day. Or so everyone thought. As the sky darkened in the late afternoon, the breeze carried the scent of fresh fish from the dock, where anglers had deposited their day’s catch of Atlantic herring. Above the ocean’s surface everything appeared normal, but something very strange was happening in the deep dark water below. Charlotte Swanson was fighting for her life, struggling to free her leg from the jaws of a creature she had never seen in her ten years of scuba diving. </a:t>
            </a:r>
          </a:p>
          <a:p>
            <a:endParaRPr lang="en-US" smtClean="0">
              <a:latin typeface="Goudy Old Style" pitchFamily="18" charset="0"/>
              <a:cs typeface="Goudy Old Style" pitchFamily="18" charset="0"/>
            </a:endParaRPr>
          </a:p>
        </p:txBody>
      </p:sp>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4509C6-651F-4E8D-93BF-374161C11CC5}" type="slidenum">
              <a:rPr lang="en-US">
                <a:latin typeface="Corbel" pitchFamily="34" charset="0"/>
                <a:ea typeface="Corbel" pitchFamily="34" charset="0"/>
                <a:cs typeface="Corbel" pitchFamily="34" charset="0"/>
              </a:rPr>
              <a:pPr fontAlgn="base">
                <a:spcBef>
                  <a:spcPct val="0"/>
                </a:spcBef>
                <a:spcAft>
                  <a:spcPct val="0"/>
                </a:spcAft>
              </a:pPr>
              <a:t>56</a:t>
            </a:fld>
            <a:endParaRPr lang="en-US">
              <a:latin typeface="Corbel" pitchFamily="34" charset="0"/>
              <a:ea typeface="Corbel" pitchFamily="34" charset="0"/>
              <a:cs typeface="Corbel" pitchFamily="34" charset="0"/>
            </a:endParaRPr>
          </a:p>
        </p:txBody>
      </p:sp>
      <p:pic>
        <p:nvPicPr>
          <p:cNvPr id="87042" name="100313222_full.jpg" descr="/Users/shawngirsberger/Documents/Noden/Noden_PPTs/Noden_PPT_art/100313222_full.jpg"/>
          <p:cNvPicPr>
            <a:picLocks noGrp="1" noChangeAspect="1"/>
          </p:cNvPicPr>
          <p:nvPr>
            <p:ph type="pic" sz="quarter" idx="13"/>
          </p:nvPr>
        </p:nvPicPr>
        <p:blipFill>
          <a:blip r:embed="rId2" r:link="rId3"/>
          <a:srcRect l="-542" r="-542"/>
          <a:stretch>
            <a:fillRect/>
          </a:stretch>
        </p:blipFill>
        <p:spPr/>
      </p:pic>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ctrTitle"/>
          </p:nvPr>
        </p:nvSpPr>
        <p:spPr bwMode="auto">
          <a:xfrm>
            <a:off x="630238" y="1498600"/>
            <a:ext cx="1406525" cy="693738"/>
          </a:xfrm>
        </p:spPr>
        <p:txBody>
          <a:bodyPr wrap="square" numCol="1" compatLnSpc="1">
            <a:prstTxWarp prst="textNoShape">
              <a:avLst/>
            </a:prstTxWarp>
          </a:bodyPr>
          <a:lstStyle/>
          <a:p>
            <a:r>
              <a:rPr lang="en-US" smtClean="0">
                <a:latin typeface="Mistral" pitchFamily="66" charset="0"/>
                <a:ea typeface="Mistral" pitchFamily="66" charset="0"/>
                <a:cs typeface="Mistral" pitchFamily="66" charset="0"/>
              </a:rPr>
              <a:t>Step 2</a:t>
            </a:r>
          </a:p>
        </p:txBody>
      </p:sp>
      <p:sp>
        <p:nvSpPr>
          <p:cNvPr id="88066" name="Subtitle 2"/>
          <p:cNvSpPr>
            <a:spLocks noGrp="1"/>
          </p:cNvSpPr>
          <p:nvPr>
            <p:ph type="subTitle" idx="1"/>
          </p:nvPr>
        </p:nvSpPr>
        <p:spPr>
          <a:xfrm>
            <a:off x="2247900" y="1662113"/>
            <a:ext cx="6237288" cy="704850"/>
          </a:xfrm>
        </p:spPr>
        <p:txBody>
          <a:bodyPr/>
          <a:lstStyle/>
          <a:p>
            <a:pPr>
              <a:spcBef>
                <a:spcPct val="0"/>
              </a:spcBef>
            </a:pPr>
            <a:r>
              <a:rPr lang="en-US" smtClean="0">
                <a:latin typeface="Goudy Old Style" pitchFamily="18" charset="0"/>
                <a:cs typeface="Goudy Old Style" pitchFamily="18" charset="0"/>
              </a:rPr>
              <a:t>Narrative with quote at end</a:t>
            </a:r>
          </a:p>
        </p:txBody>
      </p:sp>
      <p:sp>
        <p:nvSpPr>
          <p:cNvPr id="88067" name="Slide Number Placeholder 3"/>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AB18CA0-7DB9-4034-8D79-E910AC6DB61B}" type="slidenum">
              <a:rPr lang="en-US">
                <a:latin typeface="Corbel" pitchFamily="34" charset="0"/>
                <a:ea typeface="Corbel" pitchFamily="34" charset="0"/>
                <a:cs typeface="Corbel" pitchFamily="34" charset="0"/>
              </a:rPr>
              <a:pPr fontAlgn="base">
                <a:spcBef>
                  <a:spcPct val="0"/>
                </a:spcBef>
                <a:spcAft>
                  <a:spcPct val="0"/>
                </a:spcAft>
              </a:pPr>
              <a:t>57</a:t>
            </a:fld>
            <a:endParaRPr lang="en-US">
              <a:latin typeface="Corbel" pitchFamily="34" charset="0"/>
              <a:ea typeface="Corbel" pitchFamily="34" charset="0"/>
              <a:cs typeface="Corbel" pitchFamily="34" charset="0"/>
            </a:endParaRPr>
          </a:p>
        </p:txBody>
      </p:sp>
      <p:sp>
        <p:nvSpPr>
          <p:cNvPr id="88068" name="Text Placeholder 4"/>
          <p:cNvSpPr>
            <a:spLocks noGrp="1"/>
          </p:cNvSpPr>
          <p:nvPr>
            <p:ph type="body" sz="quarter" idx="13"/>
          </p:nvPr>
        </p:nvSpPr>
        <p:spPr>
          <a:xfrm>
            <a:off x="630238" y="2557463"/>
            <a:ext cx="7854950" cy="3656012"/>
          </a:xfrm>
        </p:spPr>
        <p:txBody>
          <a:bodyPr/>
          <a:lstStyle/>
          <a:p>
            <a:r>
              <a:rPr lang="en-US" smtClean="0">
                <a:latin typeface="Goudy Old Style" pitchFamily="18" charset="0"/>
                <a:cs typeface="Goudy Old Style" pitchFamily="18" charset="0"/>
              </a:rPr>
              <a:t>Someone is investigating the mystery, and he/she/they comment on it.</a:t>
            </a:r>
          </a:p>
        </p:txBody>
      </p:sp>
      <p:sp>
        <p:nvSpPr>
          <p:cNvPr id="6" name="Footer Placeholder 5"/>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3D45787-25A9-4AA1-8C3C-AF1493018CDA}" type="slidenum">
              <a:rPr lang="en-US">
                <a:latin typeface="Corbel" pitchFamily="34" charset="0"/>
                <a:ea typeface="Corbel" pitchFamily="34" charset="0"/>
                <a:cs typeface="Corbel" pitchFamily="34" charset="0"/>
              </a:rPr>
              <a:pPr fontAlgn="base">
                <a:spcBef>
                  <a:spcPct val="0"/>
                </a:spcBef>
                <a:spcAft>
                  <a:spcPct val="0"/>
                </a:spcAft>
              </a:pPr>
              <a:t>58</a:t>
            </a:fld>
            <a:endParaRPr lang="en-US">
              <a:latin typeface="Corbel" pitchFamily="34" charset="0"/>
              <a:ea typeface="Corbel" pitchFamily="34" charset="0"/>
              <a:cs typeface="Corbel" pitchFamily="34" charset="0"/>
            </a:endParaRPr>
          </a:p>
        </p:txBody>
      </p:sp>
      <p:pic>
        <p:nvPicPr>
          <p:cNvPr id="89090" name="87602943_full.jpg" descr="/Users/shawngirsberger/Documents/Noden/Noden_PPTs/Noden_PPT_art/87602943_full.jpg"/>
          <p:cNvPicPr>
            <a:picLocks noGrp="1" noChangeAspect="1"/>
          </p:cNvPicPr>
          <p:nvPr>
            <p:ph type="pic" sz="quarter" idx="13"/>
          </p:nvPr>
        </p:nvPicPr>
        <p:blipFill>
          <a:blip r:embed="rId2" r:link="rId3"/>
          <a:srcRect t="-10139" b="-10139"/>
          <a:stretch>
            <a:fillRect/>
          </a:stretch>
        </p:blipFill>
        <p:spPr>
          <a:xfrm>
            <a:off x="4856163" y="760413"/>
            <a:ext cx="3621087" cy="5640387"/>
          </a:xfrm>
        </p:spPr>
      </p:pic>
      <p:sp>
        <p:nvSpPr>
          <p:cNvPr id="4" name="Content Placeholder 3"/>
          <p:cNvSpPr>
            <a:spLocks noGrp="1"/>
          </p:cNvSpPr>
          <p:nvPr>
            <p:ph sz="half" idx="2"/>
          </p:nvPr>
        </p:nvSpPr>
        <p:spPr>
          <a:xfrm>
            <a:off x="622300" y="760413"/>
            <a:ext cx="4100513" cy="5365750"/>
          </a:xfrm>
        </p:spPr>
        <p:txBody>
          <a:bodyPr rtlCol="0"/>
          <a:lstStyle/>
          <a:p>
            <a:pPr fontAlgn="auto">
              <a:spcAft>
                <a:spcPts val="0"/>
              </a:spcAft>
              <a:defRPr/>
            </a:pPr>
            <a:r>
              <a:rPr lang="en-US" sz="2000" b="1" dirty="0" smtClean="0">
                <a:solidFill>
                  <a:schemeClr val="tx1">
                    <a:lumMod val="85000"/>
                    <a:lumOff val="15000"/>
                  </a:schemeClr>
                </a:solidFill>
                <a:ea typeface="+mn-ea"/>
              </a:rPr>
              <a:t>Narrative</a:t>
            </a:r>
          </a:p>
          <a:p>
            <a:pPr fontAlgn="auto">
              <a:spcAft>
                <a:spcPts val="0"/>
              </a:spcAft>
              <a:defRPr/>
            </a:pPr>
            <a:r>
              <a:rPr lang="en-US" sz="2000" spc="-50" dirty="0" smtClean="0">
                <a:solidFill>
                  <a:schemeClr val="tx1">
                    <a:lumMod val="85000"/>
                    <a:lumOff val="15000"/>
                  </a:schemeClr>
                </a:solidFill>
                <a:ea typeface="+mn-ea"/>
              </a:rPr>
              <a:t>Fisherman Buster “Clam Man” Nielson was sitting in his boat at the dock when he spotted Swanson breaking the water, screaming and waving her arms in the air. In a matter of minutes he untied his anchor ropes, started his twin engines and roared out into the bay, leaving a three-foot wake slapping against the docks and moored boats. When Clam Man reached Swanson, she was hanging on to the edge of her boat. A strange creature was tugging on her ankle. Using a survivor tactic designed for sharks, the Clam Man blasted his boat horn. Frightened by the jarring noise, the creature released Swanson and disappeared below the surface. </a:t>
            </a:r>
          </a:p>
          <a:p>
            <a:pPr fontAlgn="auto">
              <a:spcAft>
                <a:spcPts val="0"/>
              </a:spcAft>
              <a:defRPr/>
            </a:pPr>
            <a:endParaRPr lang="en-US" sz="2000" dirty="0" smtClean="0">
              <a:solidFill>
                <a:schemeClr val="tx1">
                  <a:lumMod val="85000"/>
                  <a:lumOff val="15000"/>
                </a:schemeClr>
              </a:solidFill>
              <a:ea typeface="+mn-ea"/>
            </a:endParaRPr>
          </a:p>
          <a:p>
            <a:pPr fontAlgn="auto">
              <a:spcAft>
                <a:spcPts val="0"/>
              </a:spcAft>
              <a:defRPr/>
            </a:pPr>
            <a:endParaRPr lang="en-US" sz="2000" dirty="0">
              <a:solidFill>
                <a:schemeClr val="tx1">
                  <a:lumMod val="85000"/>
                  <a:lumOff val="15000"/>
                </a:schemeClr>
              </a:solidFill>
              <a:ea typeface="+mn-ea"/>
            </a:endParaRPr>
          </a:p>
        </p:txBody>
      </p:sp>
      <p:sp>
        <p:nvSpPr>
          <p:cNvPr id="6" name="Footer Placeholder 5"/>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E7BD2F3-52F6-4A4E-B317-F66D12630E00}" type="slidenum">
              <a:rPr lang="en-US">
                <a:latin typeface="Corbel" pitchFamily="34" charset="0"/>
                <a:ea typeface="Corbel" pitchFamily="34" charset="0"/>
                <a:cs typeface="Corbel" pitchFamily="34" charset="0"/>
              </a:rPr>
              <a:pPr fontAlgn="base">
                <a:spcBef>
                  <a:spcPct val="0"/>
                </a:spcBef>
                <a:spcAft>
                  <a:spcPct val="0"/>
                </a:spcAft>
              </a:pPr>
              <a:t>59</a:t>
            </a:fld>
            <a:endParaRPr lang="en-US">
              <a:latin typeface="Corbel" pitchFamily="34" charset="0"/>
              <a:ea typeface="Corbel" pitchFamily="34" charset="0"/>
              <a:cs typeface="Corbel" pitchFamily="34" charset="0"/>
            </a:endParaRPr>
          </a:p>
        </p:txBody>
      </p:sp>
      <p:sp>
        <p:nvSpPr>
          <p:cNvPr id="90114" name="Text Placeholder 2"/>
          <p:cNvSpPr>
            <a:spLocks noGrp="1"/>
          </p:cNvSpPr>
          <p:nvPr>
            <p:ph type="body" sz="quarter" idx="13"/>
          </p:nvPr>
        </p:nvSpPr>
        <p:spPr>
          <a:xfrm>
            <a:off x="622300" y="935038"/>
            <a:ext cx="7853363" cy="5278437"/>
          </a:xfrm>
        </p:spPr>
        <p:txBody>
          <a:bodyPr/>
          <a:lstStyle/>
          <a:p>
            <a:r>
              <a:rPr lang="en-US" b="1" smtClean="0">
                <a:latin typeface="Goudy Old Style" pitchFamily="18" charset="0"/>
                <a:cs typeface="Goudy Old Style" pitchFamily="18" charset="0"/>
              </a:rPr>
              <a:t>Quote (Added to Last Narrative)</a:t>
            </a:r>
          </a:p>
          <a:p>
            <a:r>
              <a:rPr lang="en-US" smtClean="0">
                <a:latin typeface="Goudy Old Style" pitchFamily="18" charset="0"/>
                <a:cs typeface="Goudy Old Style" pitchFamily="18" charset="0"/>
              </a:rPr>
              <a:t>“I know all the creatures in these waters,” Swanson said. “This beast was unlike anything I’ve ever seen. It was the size of a Volkswagen Beetle and looked a lot like a gigantic clam. I would be dead today except for one thing— the creature had no teeth.”</a:t>
            </a:r>
          </a:p>
        </p:txBody>
      </p:sp>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ctrTitle"/>
          </p:nvPr>
        </p:nvSpPr>
        <p:spPr bwMode="auto">
          <a:xfrm>
            <a:off x="630238" y="1498600"/>
            <a:ext cx="1406525" cy="693738"/>
          </a:xfrm>
        </p:spPr>
        <p:txBody>
          <a:bodyPr wrap="square" numCol="1" compatLnSpc="1">
            <a:prstTxWarp prst="textNoShape">
              <a:avLst/>
            </a:prstTxWarp>
          </a:bodyPr>
          <a:lstStyle/>
          <a:p>
            <a:r>
              <a:rPr lang="en-US" smtClean="0">
                <a:latin typeface="Mistral" pitchFamily="66" charset="0"/>
                <a:ea typeface="Mistral" pitchFamily="66" charset="0"/>
                <a:cs typeface="Mistral" pitchFamily="66" charset="0"/>
              </a:rPr>
              <a:t>Step 3</a:t>
            </a:r>
          </a:p>
        </p:txBody>
      </p:sp>
      <p:sp>
        <p:nvSpPr>
          <p:cNvPr id="91138" name="Subtitle 2"/>
          <p:cNvSpPr>
            <a:spLocks noGrp="1"/>
          </p:cNvSpPr>
          <p:nvPr>
            <p:ph type="subTitle" idx="1"/>
          </p:nvPr>
        </p:nvSpPr>
        <p:spPr>
          <a:xfrm>
            <a:off x="2247900" y="1662113"/>
            <a:ext cx="6237288" cy="704850"/>
          </a:xfrm>
        </p:spPr>
        <p:txBody>
          <a:bodyPr/>
          <a:lstStyle/>
          <a:p>
            <a:pPr>
              <a:spcBef>
                <a:spcPct val="0"/>
              </a:spcBef>
            </a:pPr>
            <a:r>
              <a:rPr lang="en-US" smtClean="0">
                <a:latin typeface="Goudy Old Style" pitchFamily="18" charset="0"/>
                <a:cs typeface="Goudy Old Style" pitchFamily="18" charset="0"/>
              </a:rPr>
              <a:t>Exposition</a:t>
            </a:r>
          </a:p>
        </p:txBody>
      </p:sp>
      <p:sp>
        <p:nvSpPr>
          <p:cNvPr id="91139" name="Slide Number Placeholder 3"/>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C537255-3A25-4ADA-A991-EA6EB0AB364F}" type="slidenum">
              <a:rPr lang="en-US">
                <a:latin typeface="Corbel" pitchFamily="34" charset="0"/>
                <a:ea typeface="Corbel" pitchFamily="34" charset="0"/>
                <a:cs typeface="Corbel" pitchFamily="34" charset="0"/>
              </a:rPr>
              <a:pPr fontAlgn="base">
                <a:spcBef>
                  <a:spcPct val="0"/>
                </a:spcBef>
                <a:spcAft>
                  <a:spcPct val="0"/>
                </a:spcAft>
              </a:pPr>
              <a:t>60</a:t>
            </a:fld>
            <a:endParaRPr lang="en-US">
              <a:latin typeface="Corbel" pitchFamily="34" charset="0"/>
              <a:ea typeface="Corbel" pitchFamily="34" charset="0"/>
              <a:cs typeface="Corbel" pitchFamily="34" charset="0"/>
            </a:endParaRPr>
          </a:p>
        </p:txBody>
      </p:sp>
      <p:sp>
        <p:nvSpPr>
          <p:cNvPr id="91140" name="Text Placeholder 4"/>
          <p:cNvSpPr>
            <a:spLocks noGrp="1"/>
          </p:cNvSpPr>
          <p:nvPr>
            <p:ph type="body" sz="quarter" idx="13"/>
          </p:nvPr>
        </p:nvSpPr>
        <p:spPr>
          <a:xfrm>
            <a:off x="630238" y="2557463"/>
            <a:ext cx="7854950" cy="3656012"/>
          </a:xfrm>
        </p:spPr>
        <p:txBody>
          <a:bodyPr/>
          <a:lstStyle/>
          <a:p>
            <a:r>
              <a:rPr lang="en-US" smtClean="0">
                <a:latin typeface="Goudy Old Style" pitchFamily="18" charset="0"/>
                <a:cs typeface="Goudy Old Style" pitchFamily="18" charset="0"/>
              </a:rPr>
              <a:t>There is some interesting historical background and/or research that has been done in connection with this, revealing some strange details.</a:t>
            </a:r>
          </a:p>
        </p:txBody>
      </p:sp>
      <p:sp>
        <p:nvSpPr>
          <p:cNvPr id="6" name="Footer Placeholder 5"/>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1"/>
          <p:cNvSpPr>
            <a:spLocks noGrp="1"/>
          </p:cNvSpPr>
          <p:nvPr>
            <p:ph type="sldNum" sz="quarter" idx="1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2F8D472-24B8-4A72-BA3B-D9A1692F9519}" type="slidenum">
              <a:rPr lang="en-US">
                <a:latin typeface="Corbel" pitchFamily="34" charset="0"/>
                <a:ea typeface="Corbel" pitchFamily="34" charset="0"/>
                <a:cs typeface="Corbel" pitchFamily="34" charset="0"/>
              </a:rPr>
              <a:pPr fontAlgn="base">
                <a:spcBef>
                  <a:spcPct val="0"/>
                </a:spcBef>
                <a:spcAft>
                  <a:spcPct val="0"/>
                </a:spcAft>
              </a:pPr>
              <a:t>61</a:t>
            </a:fld>
            <a:endParaRPr lang="en-US">
              <a:latin typeface="Corbel" pitchFamily="34" charset="0"/>
              <a:ea typeface="Corbel" pitchFamily="34" charset="0"/>
              <a:cs typeface="Corbel" pitchFamily="34" charset="0"/>
            </a:endParaRPr>
          </a:p>
        </p:txBody>
      </p:sp>
      <p:sp>
        <p:nvSpPr>
          <p:cNvPr id="92162" name="Content Placeholder 2"/>
          <p:cNvSpPr>
            <a:spLocks noGrp="1"/>
          </p:cNvSpPr>
          <p:nvPr>
            <p:ph sz="half" idx="2"/>
          </p:nvPr>
        </p:nvSpPr>
        <p:spPr>
          <a:xfrm>
            <a:off x="622300" y="760413"/>
            <a:ext cx="3698875" cy="5365750"/>
          </a:xfrm>
        </p:spPr>
        <p:txBody>
          <a:bodyPr/>
          <a:lstStyle/>
          <a:p>
            <a:r>
              <a:rPr lang="en-US" b="1" smtClean="0">
                <a:latin typeface="Goudy Old Style" pitchFamily="18" charset="0"/>
                <a:cs typeface="Goudy Old Style" pitchFamily="18" charset="0"/>
              </a:rPr>
              <a:t>Exposition</a:t>
            </a:r>
          </a:p>
          <a:p>
            <a:r>
              <a:rPr lang="en-US" smtClean="0">
                <a:latin typeface="Goudy Old Style" pitchFamily="18" charset="0"/>
                <a:cs typeface="Goudy Old Style" pitchFamily="18" charset="0"/>
              </a:rPr>
              <a:t>Four years ago, a high-ranking government official, who asked not to be identified, claimed that in a highly secret Clamotology Lab, the CIA was altering the genetic structure of clams with a growth hormone. At first, said the source, the clams were altered to accommodate explosives attached to their shells and conditioned to be drawn toward sonar signals from enemy submarines. </a:t>
            </a:r>
          </a:p>
          <a:p>
            <a:endParaRPr lang="en-US" smtClean="0">
              <a:latin typeface="Goudy Old Style" pitchFamily="18" charset="0"/>
              <a:cs typeface="Goudy Old Style" pitchFamily="18" charset="0"/>
            </a:endParaRPr>
          </a:p>
        </p:txBody>
      </p:sp>
      <p:sp>
        <p:nvSpPr>
          <p:cNvPr id="4" name="Footer Placeholder 3"/>
          <p:cNvSpPr>
            <a:spLocks noGrp="1"/>
          </p:cNvSpPr>
          <p:nvPr>
            <p:ph type="ftr" sz="quarter" idx="16"/>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pic>
        <p:nvPicPr>
          <p:cNvPr id="92164" name="101804501_full.jpg" descr="/Users/shawngirsberger/Documents/Noden/Noden_PPTs/Noden_PPT_art/101804501_full.jpg"/>
          <p:cNvPicPr>
            <a:picLocks noGrp="1" noChangeAspect="1"/>
          </p:cNvPicPr>
          <p:nvPr>
            <p:ph sz="half" idx="14"/>
          </p:nvPr>
        </p:nvPicPr>
        <p:blipFill>
          <a:blip r:embed="rId2" r:link="rId3"/>
          <a:srcRect t="7346" b="-4369"/>
          <a:stretch>
            <a:fillRect/>
          </a:stretch>
        </p:blipFill>
        <p:spPr>
          <a:xfrm>
            <a:off x="4778375" y="1335088"/>
            <a:ext cx="3698875" cy="4787900"/>
          </a:xfr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ctrTitle"/>
          </p:nvPr>
        </p:nvSpPr>
        <p:spPr bwMode="auto">
          <a:xfrm>
            <a:off x="630238" y="1498600"/>
            <a:ext cx="1406525" cy="693738"/>
          </a:xfrm>
        </p:spPr>
        <p:txBody>
          <a:bodyPr wrap="square" numCol="1" compatLnSpc="1">
            <a:prstTxWarp prst="textNoShape">
              <a:avLst/>
            </a:prstTxWarp>
          </a:bodyPr>
          <a:lstStyle/>
          <a:p>
            <a:r>
              <a:rPr lang="en-US" smtClean="0">
                <a:latin typeface="Mistral" pitchFamily="66" charset="0"/>
                <a:ea typeface="Mistral" pitchFamily="66" charset="0"/>
                <a:cs typeface="Mistral" pitchFamily="66" charset="0"/>
              </a:rPr>
              <a:t>Step 4</a:t>
            </a:r>
          </a:p>
        </p:txBody>
      </p:sp>
      <p:sp>
        <p:nvSpPr>
          <p:cNvPr id="93186" name="Subtitle 2"/>
          <p:cNvSpPr>
            <a:spLocks noGrp="1"/>
          </p:cNvSpPr>
          <p:nvPr>
            <p:ph type="subTitle" idx="1"/>
          </p:nvPr>
        </p:nvSpPr>
        <p:spPr>
          <a:xfrm>
            <a:off x="2247900" y="1662113"/>
            <a:ext cx="6237288" cy="704850"/>
          </a:xfrm>
        </p:spPr>
        <p:txBody>
          <a:bodyPr/>
          <a:lstStyle/>
          <a:p>
            <a:pPr>
              <a:spcBef>
                <a:spcPct val="0"/>
              </a:spcBef>
            </a:pPr>
            <a:r>
              <a:rPr lang="en-US" smtClean="0">
                <a:latin typeface="Goudy Old Style" pitchFamily="18" charset="0"/>
                <a:cs typeface="Goudy Old Style" pitchFamily="18" charset="0"/>
              </a:rPr>
              <a:t>Narrative with quote at end</a:t>
            </a:r>
          </a:p>
        </p:txBody>
      </p:sp>
      <p:sp>
        <p:nvSpPr>
          <p:cNvPr id="93187" name="Slide Number Placeholder 3"/>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8EE01A-B2BF-4B6B-9238-5C2B52576448}" type="slidenum">
              <a:rPr lang="en-US">
                <a:latin typeface="Corbel" pitchFamily="34" charset="0"/>
                <a:ea typeface="Corbel" pitchFamily="34" charset="0"/>
                <a:cs typeface="Corbel" pitchFamily="34" charset="0"/>
              </a:rPr>
              <a:pPr fontAlgn="base">
                <a:spcBef>
                  <a:spcPct val="0"/>
                </a:spcBef>
                <a:spcAft>
                  <a:spcPct val="0"/>
                </a:spcAft>
              </a:pPr>
              <a:t>62</a:t>
            </a:fld>
            <a:endParaRPr lang="en-US">
              <a:latin typeface="Corbel" pitchFamily="34" charset="0"/>
              <a:ea typeface="Corbel" pitchFamily="34" charset="0"/>
              <a:cs typeface="Corbel" pitchFamily="34" charset="0"/>
            </a:endParaRPr>
          </a:p>
        </p:txBody>
      </p:sp>
      <p:sp>
        <p:nvSpPr>
          <p:cNvPr id="93188" name="Text Placeholder 4"/>
          <p:cNvSpPr>
            <a:spLocks noGrp="1"/>
          </p:cNvSpPr>
          <p:nvPr>
            <p:ph type="body" sz="quarter" idx="13"/>
          </p:nvPr>
        </p:nvSpPr>
        <p:spPr>
          <a:xfrm>
            <a:off x="630238" y="2557463"/>
            <a:ext cx="7854950" cy="3656012"/>
          </a:xfrm>
        </p:spPr>
        <p:txBody>
          <a:bodyPr/>
          <a:lstStyle/>
          <a:p>
            <a:r>
              <a:rPr lang="en-US" smtClean="0">
                <a:latin typeface="Goudy Old Style" pitchFamily="18" charset="0"/>
                <a:cs typeface="Goudy Old Style" pitchFamily="18" charset="0"/>
              </a:rPr>
              <a:t>A related incident occurred shedding more light on the phenomenon.</a:t>
            </a:r>
          </a:p>
        </p:txBody>
      </p:sp>
      <p:sp>
        <p:nvSpPr>
          <p:cNvPr id="6" name="Footer Placeholder 5"/>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F7432FD-5064-408D-8C7B-A677348AC460}" type="slidenum">
              <a:rPr lang="en-US">
                <a:latin typeface="Corbel" pitchFamily="34" charset="0"/>
                <a:ea typeface="Corbel" pitchFamily="34" charset="0"/>
                <a:cs typeface="Corbel" pitchFamily="34" charset="0"/>
              </a:rPr>
              <a:pPr fontAlgn="base">
                <a:spcBef>
                  <a:spcPct val="0"/>
                </a:spcBef>
                <a:spcAft>
                  <a:spcPct val="0"/>
                </a:spcAft>
              </a:pPr>
              <a:t>63</a:t>
            </a:fld>
            <a:endParaRPr lang="en-US">
              <a:latin typeface="Corbel" pitchFamily="34" charset="0"/>
              <a:ea typeface="Corbel" pitchFamily="34" charset="0"/>
              <a:cs typeface="Corbel" pitchFamily="34" charset="0"/>
            </a:endParaRPr>
          </a:p>
        </p:txBody>
      </p:sp>
      <p:sp>
        <p:nvSpPr>
          <p:cNvPr id="94210" name="Text Placeholder 2"/>
          <p:cNvSpPr>
            <a:spLocks noGrp="1"/>
          </p:cNvSpPr>
          <p:nvPr>
            <p:ph type="body" sz="quarter" idx="13"/>
          </p:nvPr>
        </p:nvSpPr>
        <p:spPr>
          <a:xfrm>
            <a:off x="622300" y="935038"/>
            <a:ext cx="7853363" cy="5278437"/>
          </a:xfrm>
        </p:spPr>
        <p:txBody>
          <a:bodyPr/>
          <a:lstStyle/>
          <a:p>
            <a:r>
              <a:rPr lang="en-US" b="1" smtClean="0">
                <a:latin typeface="Goudy Old Style" pitchFamily="18" charset="0"/>
                <a:cs typeface="Goudy Old Style" pitchFamily="18" charset="0"/>
              </a:rPr>
              <a:t>Narrative with Quote at End</a:t>
            </a:r>
          </a:p>
          <a:p>
            <a:r>
              <a:rPr lang="en-US" smtClean="0">
                <a:latin typeface="Goudy Old Style" pitchFamily="18" charset="0"/>
                <a:cs typeface="Goudy Old Style" pitchFamily="18" charset="0"/>
              </a:rPr>
              <a:t>Just a year ago, the </a:t>
            </a:r>
            <a:r>
              <a:rPr lang="en-US" i="1" smtClean="0">
                <a:latin typeface="Goudy Old Style" pitchFamily="18" charset="0"/>
                <a:cs typeface="Goudy Old Style" pitchFamily="18" charset="0"/>
              </a:rPr>
              <a:t>Enquirer</a:t>
            </a:r>
            <a:r>
              <a:rPr lang="en-US" smtClean="0">
                <a:latin typeface="Goudy Old Style" pitchFamily="18" charset="0"/>
                <a:cs typeface="Goudy Old Style" pitchFamily="18" charset="0"/>
              </a:rPr>
              <a:t> published an article about Dr. Ben Dover, a tenured professor at the University of Maine, who teaches in the Advanced School of Marine Clamotology. The article ridiculed Dr. Dover’s research studies, trying to make him appear bordering on insanity. Out of over 1000 pages of research, the </a:t>
            </a:r>
            <a:r>
              <a:rPr lang="en-US" i="1" smtClean="0">
                <a:latin typeface="Goudy Old Style" pitchFamily="18" charset="0"/>
                <a:cs typeface="Goudy Old Style" pitchFamily="18" charset="0"/>
              </a:rPr>
              <a:t>Enquirer</a:t>
            </a:r>
            <a:r>
              <a:rPr lang="en-US" smtClean="0">
                <a:latin typeface="Goudy Old Style" pitchFamily="18" charset="0"/>
                <a:cs typeface="Goudy Old Style" pitchFamily="18" charset="0"/>
              </a:rPr>
              <a:t> quoted professor Dover as saying, “Someday, we will be able to discuss philosophy with clams.”</a:t>
            </a:r>
          </a:p>
        </p:txBody>
      </p:sp>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Number Placeholder 1"/>
          <p:cNvSpPr>
            <a:spLocks noGrp="1"/>
          </p:cNvSpPr>
          <p:nvPr>
            <p:ph type="sldNum" sz="quarter" idx="1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0EF345D-1005-46C3-90C4-34C8ED925E8A}" type="slidenum">
              <a:rPr lang="en-US">
                <a:latin typeface="Corbel" pitchFamily="34" charset="0"/>
                <a:ea typeface="Corbel" pitchFamily="34" charset="0"/>
                <a:cs typeface="Corbel" pitchFamily="34" charset="0"/>
              </a:rPr>
              <a:pPr fontAlgn="base">
                <a:spcBef>
                  <a:spcPct val="0"/>
                </a:spcBef>
                <a:spcAft>
                  <a:spcPct val="0"/>
                </a:spcAft>
              </a:pPr>
              <a:t>64</a:t>
            </a:fld>
            <a:endParaRPr lang="en-US">
              <a:latin typeface="Corbel" pitchFamily="34" charset="0"/>
              <a:ea typeface="Corbel" pitchFamily="34" charset="0"/>
              <a:cs typeface="Corbel" pitchFamily="34" charset="0"/>
            </a:endParaRPr>
          </a:p>
        </p:txBody>
      </p:sp>
      <p:sp>
        <p:nvSpPr>
          <p:cNvPr id="95234" name="Content Placeholder 2"/>
          <p:cNvSpPr>
            <a:spLocks noGrp="1"/>
          </p:cNvSpPr>
          <p:nvPr>
            <p:ph sz="half" idx="2"/>
          </p:nvPr>
        </p:nvSpPr>
        <p:spPr>
          <a:xfrm>
            <a:off x="622300" y="760413"/>
            <a:ext cx="3698875" cy="5365750"/>
          </a:xfrm>
        </p:spPr>
        <p:txBody>
          <a:bodyPr/>
          <a:lstStyle/>
          <a:p>
            <a:r>
              <a:rPr lang="en-US" b="1" smtClean="0">
                <a:latin typeface="Goudy Old Style" pitchFamily="18" charset="0"/>
                <a:cs typeface="Goudy Old Style" pitchFamily="18" charset="0"/>
              </a:rPr>
              <a:t>Exposition</a:t>
            </a:r>
          </a:p>
          <a:p>
            <a:r>
              <a:rPr lang="en-US" smtClean="0">
                <a:latin typeface="Goudy Old Style" pitchFamily="18" charset="0"/>
                <a:cs typeface="Goudy Old Style" pitchFamily="18" charset="0"/>
              </a:rPr>
              <a:t>Although Dr. May refused to comment when questioned yesterday, Ella McDonald, who cleans the University of Maine Clamotology Research Lab where May teaches, said she was nearly bitten by some ocean critter. She said it came a creepin’ out of a 500 gallon water tank. But she noticed that it was toothless and when she hit the creature with a coke bottle, it retreated into the tank.  </a:t>
            </a:r>
          </a:p>
          <a:p>
            <a:endParaRPr lang="en-US" smtClean="0">
              <a:latin typeface="Goudy Old Style" pitchFamily="18" charset="0"/>
              <a:cs typeface="Goudy Old Style" pitchFamily="18" charset="0"/>
            </a:endParaRPr>
          </a:p>
          <a:p>
            <a:endParaRPr lang="en-US" smtClean="0">
              <a:latin typeface="Goudy Old Style" pitchFamily="18" charset="0"/>
              <a:cs typeface="Goudy Old Style" pitchFamily="18" charset="0"/>
            </a:endParaRPr>
          </a:p>
        </p:txBody>
      </p:sp>
      <p:sp>
        <p:nvSpPr>
          <p:cNvPr id="4" name="Footer Placeholder 3"/>
          <p:cNvSpPr>
            <a:spLocks noGrp="1"/>
          </p:cNvSpPr>
          <p:nvPr>
            <p:ph type="ftr" sz="quarter" idx="16"/>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pic>
        <p:nvPicPr>
          <p:cNvPr id="95236" name="87602943_full.jpg" descr="/Users/shawngirsberger/Documents/Noden/Noden_PPTs/Noden_PPT_art/87602943_full.jpg"/>
          <p:cNvPicPr>
            <a:picLocks noChangeAspect="1"/>
          </p:cNvPicPr>
          <p:nvPr/>
        </p:nvPicPr>
        <p:blipFill>
          <a:blip r:embed="rId2"/>
          <a:srcRect/>
          <a:stretch>
            <a:fillRect/>
          </a:stretch>
        </p:blipFill>
        <p:spPr bwMode="auto">
          <a:xfrm>
            <a:off x="4856163" y="862013"/>
            <a:ext cx="3621087" cy="543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ctrTitle"/>
          </p:nvPr>
        </p:nvSpPr>
        <p:spPr bwMode="auto">
          <a:xfrm>
            <a:off x="630238" y="1498600"/>
            <a:ext cx="1406525" cy="693738"/>
          </a:xfrm>
        </p:spPr>
        <p:txBody>
          <a:bodyPr wrap="square" numCol="1" compatLnSpc="1">
            <a:prstTxWarp prst="textNoShape">
              <a:avLst/>
            </a:prstTxWarp>
          </a:bodyPr>
          <a:lstStyle/>
          <a:p>
            <a:r>
              <a:rPr lang="en-US" smtClean="0">
                <a:latin typeface="Mistral" pitchFamily="66" charset="0"/>
                <a:ea typeface="Mistral" pitchFamily="66" charset="0"/>
                <a:cs typeface="Mistral" pitchFamily="66" charset="0"/>
              </a:rPr>
              <a:t>Step 5</a:t>
            </a:r>
          </a:p>
        </p:txBody>
      </p:sp>
      <p:sp>
        <p:nvSpPr>
          <p:cNvPr id="96258" name="Subtitle 2"/>
          <p:cNvSpPr>
            <a:spLocks noGrp="1"/>
          </p:cNvSpPr>
          <p:nvPr>
            <p:ph type="subTitle" idx="1"/>
          </p:nvPr>
        </p:nvSpPr>
        <p:spPr>
          <a:xfrm>
            <a:off x="2247900" y="1662113"/>
            <a:ext cx="6237288" cy="704850"/>
          </a:xfrm>
        </p:spPr>
        <p:txBody>
          <a:bodyPr/>
          <a:lstStyle/>
          <a:p>
            <a:pPr>
              <a:spcBef>
                <a:spcPct val="0"/>
              </a:spcBef>
            </a:pPr>
            <a:r>
              <a:rPr lang="en-US" smtClean="0">
                <a:latin typeface="Goudy Old Style" pitchFamily="18" charset="0"/>
                <a:cs typeface="Goudy Old Style" pitchFamily="18" charset="0"/>
              </a:rPr>
              <a:t>Exposition</a:t>
            </a:r>
          </a:p>
        </p:txBody>
      </p:sp>
      <p:sp>
        <p:nvSpPr>
          <p:cNvPr id="96259" name="Slide Number Placeholder 3"/>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293831-6BE1-4D25-80ED-6625C578A876}" type="slidenum">
              <a:rPr lang="en-US">
                <a:latin typeface="Corbel" pitchFamily="34" charset="0"/>
                <a:ea typeface="Corbel" pitchFamily="34" charset="0"/>
                <a:cs typeface="Corbel" pitchFamily="34" charset="0"/>
              </a:rPr>
              <a:pPr fontAlgn="base">
                <a:spcBef>
                  <a:spcPct val="0"/>
                </a:spcBef>
                <a:spcAft>
                  <a:spcPct val="0"/>
                </a:spcAft>
              </a:pPr>
              <a:t>65</a:t>
            </a:fld>
            <a:endParaRPr lang="en-US">
              <a:latin typeface="Corbel" pitchFamily="34" charset="0"/>
              <a:ea typeface="Corbel" pitchFamily="34" charset="0"/>
              <a:cs typeface="Corbel" pitchFamily="34" charset="0"/>
            </a:endParaRPr>
          </a:p>
        </p:txBody>
      </p:sp>
      <p:sp>
        <p:nvSpPr>
          <p:cNvPr id="96260" name="Text Placeholder 4"/>
          <p:cNvSpPr>
            <a:spLocks noGrp="1"/>
          </p:cNvSpPr>
          <p:nvPr>
            <p:ph type="body" sz="quarter" idx="13"/>
          </p:nvPr>
        </p:nvSpPr>
        <p:spPr>
          <a:xfrm>
            <a:off x="630238" y="2557463"/>
            <a:ext cx="7854950" cy="3656012"/>
          </a:xfrm>
        </p:spPr>
        <p:txBody>
          <a:bodyPr/>
          <a:lstStyle/>
          <a:p>
            <a:r>
              <a:rPr lang="en-US" smtClean="0">
                <a:latin typeface="Goudy Old Style" pitchFamily="18" charset="0"/>
                <a:cs typeface="Goudy Old Style" pitchFamily="18" charset="0"/>
              </a:rPr>
              <a:t>There is evidence that an unnamed corporate CEO is trying to cover up the scandal or secret.</a:t>
            </a:r>
          </a:p>
        </p:txBody>
      </p:sp>
      <p:sp>
        <p:nvSpPr>
          <p:cNvPr id="6" name="Footer Placeholder 5"/>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17F017B-CE66-4438-B2ED-71F93F9631B4}" type="slidenum">
              <a:rPr lang="en-US">
                <a:latin typeface="Corbel" pitchFamily="34" charset="0"/>
                <a:ea typeface="Corbel" pitchFamily="34" charset="0"/>
                <a:cs typeface="Corbel" pitchFamily="34" charset="0"/>
              </a:rPr>
              <a:pPr fontAlgn="base">
                <a:spcBef>
                  <a:spcPct val="0"/>
                </a:spcBef>
                <a:spcAft>
                  <a:spcPct val="0"/>
                </a:spcAft>
              </a:pPr>
              <a:t>66</a:t>
            </a:fld>
            <a:endParaRPr lang="en-US">
              <a:latin typeface="Corbel" pitchFamily="34" charset="0"/>
              <a:ea typeface="Corbel" pitchFamily="34" charset="0"/>
              <a:cs typeface="Corbel" pitchFamily="34" charset="0"/>
            </a:endParaRPr>
          </a:p>
        </p:txBody>
      </p:sp>
      <p:sp>
        <p:nvSpPr>
          <p:cNvPr id="97282" name="Text Placeholder 2"/>
          <p:cNvSpPr>
            <a:spLocks noGrp="1"/>
          </p:cNvSpPr>
          <p:nvPr>
            <p:ph type="body" sz="quarter" idx="13"/>
          </p:nvPr>
        </p:nvSpPr>
        <p:spPr>
          <a:xfrm>
            <a:off x="622300" y="935038"/>
            <a:ext cx="7853363" cy="5278437"/>
          </a:xfrm>
        </p:spPr>
        <p:txBody>
          <a:bodyPr/>
          <a:lstStyle/>
          <a:p>
            <a:r>
              <a:rPr lang="en-US" b="1" smtClean="0">
                <a:latin typeface="Goudy Old Style" pitchFamily="18" charset="0"/>
                <a:cs typeface="Goudy Old Style" pitchFamily="18" charset="0"/>
              </a:rPr>
              <a:t>Exposition </a:t>
            </a:r>
            <a:r>
              <a:rPr lang="en-US" smtClean="0">
                <a:latin typeface="Goudy Old Style" pitchFamily="18" charset="0"/>
                <a:cs typeface="Goudy Old Style" pitchFamily="18" charset="0"/>
              </a:rPr>
              <a:t>	</a:t>
            </a:r>
          </a:p>
          <a:p>
            <a:r>
              <a:rPr lang="en-US" smtClean="0">
                <a:latin typeface="Goudy Old Style" pitchFamily="18" charset="0"/>
                <a:cs typeface="Goudy Old Style" pitchFamily="18" charset="0"/>
              </a:rPr>
              <a:t>Sightings of giant clams are happening around the globe. In the April 29, 2008, issue of the </a:t>
            </a:r>
            <a:r>
              <a:rPr lang="en-US" i="1" smtClean="0">
                <a:latin typeface="Goudy Old Style" pitchFamily="18" charset="0"/>
                <a:cs typeface="Goudy Old Style" pitchFamily="18" charset="0"/>
              </a:rPr>
              <a:t>National Geographic News</a:t>
            </a:r>
            <a:r>
              <a:rPr lang="en-US" smtClean="0">
                <a:latin typeface="Goudy Old Style" pitchFamily="18" charset="0"/>
                <a:cs typeface="Goudy Old Style" pitchFamily="18" charset="0"/>
              </a:rPr>
              <a:t>, Kimberly Johnson reported that a new giant clam species was found in the Red Sea. This mollusk may hold clues to how and why humans migrated out of </a:t>
            </a:r>
            <a:r>
              <a:rPr lang="en-US" smtClean="0">
                <a:solidFill>
                  <a:schemeClr val="tx1"/>
                </a:solidFill>
                <a:latin typeface="Goudy Old Style" pitchFamily="18" charset="0"/>
                <a:cs typeface="Goudy Old Style" pitchFamily="18" charset="0"/>
              </a:rPr>
              <a:t>Africa </a:t>
            </a:r>
            <a:r>
              <a:rPr lang="en-US" smtClean="0">
                <a:latin typeface="Goudy Old Style" pitchFamily="18" charset="0"/>
                <a:cs typeface="Goudy Old Style" pitchFamily="18" charset="0"/>
              </a:rPr>
              <a:t>more than a hundred thousand years ago. The apparent near collapse of the clam species around that time suggests they were killed by early hunter-gatherers. </a:t>
            </a:r>
          </a:p>
          <a:p>
            <a:endParaRPr lang="en-US" smtClean="0">
              <a:latin typeface="Goudy Old Style" pitchFamily="18" charset="0"/>
              <a:cs typeface="Goudy Old Style" pitchFamily="18" charset="0"/>
            </a:endParaRPr>
          </a:p>
        </p:txBody>
      </p:sp>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ctrTitle"/>
          </p:nvPr>
        </p:nvSpPr>
        <p:spPr bwMode="auto">
          <a:xfrm>
            <a:off x="630238" y="1498600"/>
            <a:ext cx="1406525" cy="693738"/>
          </a:xfrm>
        </p:spPr>
        <p:txBody>
          <a:bodyPr wrap="square" numCol="1" compatLnSpc="1">
            <a:prstTxWarp prst="textNoShape">
              <a:avLst/>
            </a:prstTxWarp>
          </a:bodyPr>
          <a:lstStyle/>
          <a:p>
            <a:r>
              <a:rPr lang="en-US" smtClean="0">
                <a:latin typeface="Mistral" pitchFamily="66" charset="0"/>
                <a:ea typeface="Mistral" pitchFamily="66" charset="0"/>
                <a:cs typeface="Mistral" pitchFamily="66" charset="0"/>
              </a:rPr>
              <a:t>Step 6</a:t>
            </a:r>
          </a:p>
        </p:txBody>
      </p:sp>
      <p:sp>
        <p:nvSpPr>
          <p:cNvPr id="98306" name="Subtitle 2"/>
          <p:cNvSpPr>
            <a:spLocks noGrp="1"/>
          </p:cNvSpPr>
          <p:nvPr>
            <p:ph type="subTitle" idx="1"/>
          </p:nvPr>
        </p:nvSpPr>
        <p:spPr>
          <a:xfrm>
            <a:off x="2247900" y="1662113"/>
            <a:ext cx="6237288" cy="704850"/>
          </a:xfrm>
        </p:spPr>
        <p:txBody>
          <a:bodyPr/>
          <a:lstStyle/>
          <a:p>
            <a:pPr>
              <a:spcBef>
                <a:spcPct val="0"/>
              </a:spcBef>
            </a:pPr>
            <a:r>
              <a:rPr lang="en-US" smtClean="0">
                <a:latin typeface="Goudy Old Style" pitchFamily="18" charset="0"/>
                <a:cs typeface="Goudy Old Style" pitchFamily="18" charset="0"/>
              </a:rPr>
              <a:t>Conclusion (quote about the future)</a:t>
            </a:r>
          </a:p>
        </p:txBody>
      </p:sp>
      <p:sp>
        <p:nvSpPr>
          <p:cNvPr id="98307" name="Slide Number Placeholder 3"/>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148305C-7E59-47B7-84FE-7D725E9D7B8E}" type="slidenum">
              <a:rPr lang="en-US">
                <a:latin typeface="Corbel" pitchFamily="34" charset="0"/>
                <a:ea typeface="Corbel" pitchFamily="34" charset="0"/>
                <a:cs typeface="Corbel" pitchFamily="34" charset="0"/>
              </a:rPr>
              <a:pPr fontAlgn="base">
                <a:spcBef>
                  <a:spcPct val="0"/>
                </a:spcBef>
                <a:spcAft>
                  <a:spcPct val="0"/>
                </a:spcAft>
              </a:pPr>
              <a:t>67</a:t>
            </a:fld>
            <a:endParaRPr lang="en-US">
              <a:latin typeface="Corbel" pitchFamily="34" charset="0"/>
              <a:ea typeface="Corbel" pitchFamily="34" charset="0"/>
              <a:cs typeface="Corbel" pitchFamily="34" charset="0"/>
            </a:endParaRPr>
          </a:p>
        </p:txBody>
      </p:sp>
      <p:sp>
        <p:nvSpPr>
          <p:cNvPr id="98308" name="Text Placeholder 4"/>
          <p:cNvSpPr>
            <a:spLocks noGrp="1"/>
          </p:cNvSpPr>
          <p:nvPr>
            <p:ph type="body" sz="quarter" idx="13"/>
          </p:nvPr>
        </p:nvSpPr>
        <p:spPr>
          <a:xfrm>
            <a:off x="630238" y="2557463"/>
            <a:ext cx="7854950" cy="3656012"/>
          </a:xfrm>
        </p:spPr>
        <p:txBody>
          <a:bodyPr/>
          <a:lstStyle/>
          <a:p>
            <a:r>
              <a:rPr lang="en-US" smtClean="0">
                <a:latin typeface="Goudy Old Style" pitchFamily="18" charset="0"/>
                <a:cs typeface="Goudy Old Style" pitchFamily="18" charset="0"/>
              </a:rPr>
              <a:t>One unidentified government authority suggests that the worst is yet to come.</a:t>
            </a:r>
          </a:p>
        </p:txBody>
      </p:sp>
      <p:sp>
        <p:nvSpPr>
          <p:cNvPr id="6" name="Footer Placeholder 5"/>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Number Placeholder 1"/>
          <p:cNvSpPr>
            <a:spLocks noGrp="1"/>
          </p:cNvSpPr>
          <p:nvPr>
            <p:ph type="sldNum" sz="quarter" idx="1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2EDC512-36A8-4B69-AC13-F585ED1EA3A4}" type="slidenum">
              <a:rPr lang="en-US">
                <a:latin typeface="Corbel" pitchFamily="34" charset="0"/>
                <a:ea typeface="Corbel" pitchFamily="34" charset="0"/>
                <a:cs typeface="Corbel" pitchFamily="34" charset="0"/>
              </a:rPr>
              <a:pPr fontAlgn="base">
                <a:spcBef>
                  <a:spcPct val="0"/>
                </a:spcBef>
                <a:spcAft>
                  <a:spcPct val="0"/>
                </a:spcAft>
              </a:pPr>
              <a:t>68</a:t>
            </a:fld>
            <a:endParaRPr lang="en-US">
              <a:latin typeface="Corbel" pitchFamily="34" charset="0"/>
              <a:ea typeface="Corbel" pitchFamily="34" charset="0"/>
              <a:cs typeface="Corbel" pitchFamily="34" charset="0"/>
            </a:endParaRPr>
          </a:p>
        </p:txBody>
      </p:sp>
      <p:sp>
        <p:nvSpPr>
          <p:cNvPr id="99330" name="Content Placeholder 2"/>
          <p:cNvSpPr>
            <a:spLocks noGrp="1"/>
          </p:cNvSpPr>
          <p:nvPr>
            <p:ph sz="half" idx="2"/>
          </p:nvPr>
        </p:nvSpPr>
        <p:spPr>
          <a:xfrm>
            <a:off x="622300" y="760413"/>
            <a:ext cx="3698875" cy="5365750"/>
          </a:xfrm>
        </p:spPr>
        <p:txBody>
          <a:bodyPr/>
          <a:lstStyle/>
          <a:p>
            <a:r>
              <a:rPr lang="en-US" b="1" smtClean="0">
                <a:latin typeface="Goudy Old Style" pitchFamily="18" charset="0"/>
                <a:cs typeface="Goudy Old Style" pitchFamily="18" charset="0"/>
              </a:rPr>
              <a:t>Conclusion (Quote)</a:t>
            </a:r>
          </a:p>
          <a:p>
            <a:r>
              <a:rPr lang="en-US" smtClean="0">
                <a:latin typeface="Goudy Old Style" pitchFamily="18" charset="0"/>
                <a:cs typeface="Goudy Old Style" pitchFamily="18" charset="0"/>
              </a:rPr>
              <a:t>Dr. Valasurbian said, “Local natives of the Mintuba tribe have lived along the East African shoreline for decades. In their oral history is the story of a sea creature they call ‘The Kabooka Whappo,’ which translated means man-killer. Researchers at the CIA Clamotology Lab have been doing research with natives of the Mintuba tribe for the last five years. I believe their research notes, if made public, might reveal a deadly cover-up.”</a:t>
            </a:r>
          </a:p>
        </p:txBody>
      </p:sp>
      <p:sp>
        <p:nvSpPr>
          <p:cNvPr id="4" name="Footer Placeholder 3"/>
          <p:cNvSpPr>
            <a:spLocks noGrp="1"/>
          </p:cNvSpPr>
          <p:nvPr>
            <p:ph type="ftr" sz="quarter" idx="16"/>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pic>
        <p:nvPicPr>
          <p:cNvPr id="99332" name="100313222_half.jpg" descr="/Users/shawngirsberger/Documents/Noden/Noden_PPTs/Noden_PPT_art/100313222_half.jpg"/>
          <p:cNvPicPr>
            <a:picLocks noGrp="1" noChangeAspect="1"/>
          </p:cNvPicPr>
          <p:nvPr>
            <p:ph sz="half" idx="14"/>
          </p:nvPr>
        </p:nvPicPr>
        <p:blipFill>
          <a:blip r:embed="rId2" r:link="rId3"/>
          <a:srcRect b="-58669"/>
          <a:stretch>
            <a:fillRect/>
          </a:stretch>
        </p:blipFill>
        <p:spPr>
          <a:xfrm>
            <a:off x="4778375" y="1362075"/>
            <a:ext cx="3698875" cy="3917950"/>
          </a:xfrm>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Number Placeholder 1"/>
          <p:cNvSpPr>
            <a:spLocks noGrp="1"/>
          </p:cNvSpPr>
          <p:nvPr>
            <p:ph type="sldNum" sz="quarter" idx="1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CB7403E-48DF-4775-8E5C-9318C14C7BDB}" type="slidenum">
              <a:rPr lang="en-US">
                <a:latin typeface="Corbel" pitchFamily="34" charset="0"/>
                <a:ea typeface="Corbel" pitchFamily="34" charset="0"/>
                <a:cs typeface="Corbel" pitchFamily="34" charset="0"/>
              </a:rPr>
              <a:pPr fontAlgn="base">
                <a:spcBef>
                  <a:spcPct val="0"/>
                </a:spcBef>
                <a:spcAft>
                  <a:spcPct val="0"/>
                </a:spcAft>
              </a:pPr>
              <a:t>69</a:t>
            </a:fld>
            <a:endParaRPr lang="en-US">
              <a:latin typeface="Corbel" pitchFamily="34" charset="0"/>
              <a:ea typeface="Corbel" pitchFamily="34" charset="0"/>
              <a:cs typeface="Corbel" pitchFamily="34" charset="0"/>
            </a:endParaRPr>
          </a:p>
        </p:txBody>
      </p:sp>
      <p:sp>
        <p:nvSpPr>
          <p:cNvPr id="100354" name="Text Placeholder 2"/>
          <p:cNvSpPr>
            <a:spLocks noGrp="1"/>
          </p:cNvSpPr>
          <p:nvPr>
            <p:ph type="body" sz="quarter" idx="13"/>
          </p:nvPr>
        </p:nvSpPr>
        <p:spPr>
          <a:xfrm>
            <a:off x="622300" y="935038"/>
            <a:ext cx="7853363" cy="5278437"/>
          </a:xfrm>
        </p:spPr>
        <p:txBody>
          <a:bodyPr/>
          <a:lstStyle/>
          <a:p>
            <a:r>
              <a:rPr lang="en-US" smtClean="0">
                <a:latin typeface="Goudy Old Style" pitchFamily="18" charset="0"/>
                <a:cs typeface="Goudy Old Style" pitchFamily="18" charset="0"/>
              </a:rPr>
              <a:t>Okay, now develop your own article as a team. Keep in mind that you only need one paragraph for each of the six template items. Also keep in mind that you don’t have to follow the suggested topic given for each paragraph. Just be sure to vary the types of paragraphs.</a:t>
            </a:r>
          </a:p>
        </p:txBody>
      </p:sp>
      <p:sp>
        <p:nvSpPr>
          <p:cNvPr id="4" name="Footer Placeholder 3"/>
          <p:cNvSpPr>
            <a:spLocks noGrp="1"/>
          </p:cNvSpPr>
          <p:nvPr>
            <p:ph type="ftr" sz="quarter" idx="15"/>
          </p:nvPr>
        </p:nvSpPr>
        <p:spPr/>
        <p:txBody>
          <a:bodyPr rtlCol="0"/>
          <a:lstStyle/>
          <a:p>
            <a:pPr defTabSz="914400" fontAlgn="auto">
              <a:spcBef>
                <a:spcPts val="0"/>
              </a:spcBef>
              <a:spcAft>
                <a:spcPts val="0"/>
              </a:spcAft>
              <a:tabLst>
                <a:tab pos="7658100" algn="r"/>
              </a:tabLst>
              <a:defRPr/>
            </a:pPr>
            <a:r>
              <a:rPr lang="en-US">
                <a:solidFill>
                  <a:schemeClr val="tx1">
                    <a:tint val="75000"/>
                  </a:schemeClr>
                </a:solidFill>
                <a:latin typeface="Corbel"/>
                <a:ea typeface="+mn-ea"/>
                <a:cs typeface="Corbel"/>
              </a:rPr>
              <a:t>©2011 by Harry Noden from </a:t>
            </a:r>
            <a:r>
              <a:rPr lang="en-US" i="1">
                <a:solidFill>
                  <a:schemeClr val="tx1">
                    <a:tint val="75000"/>
                  </a:schemeClr>
                </a:solidFill>
                <a:latin typeface="Corbel"/>
                <a:ea typeface="+mn-ea"/>
                <a:cs typeface="Corbel"/>
              </a:rPr>
              <a:t>Image Grammar: Teaching Grammar as Part of the Writing Process</a:t>
            </a:r>
            <a:r>
              <a:rPr lang="en-US">
                <a:solidFill>
                  <a:schemeClr val="tx1">
                    <a:tint val="75000"/>
                  </a:schemeClr>
                </a:solidFill>
                <a:latin typeface="Corbel"/>
                <a:ea typeface="+mn-ea"/>
                <a:cs typeface="Corbel"/>
              </a:rPr>
              <a:t>, Second Edition. Portsmouth, NH: Heinemann 	</a:t>
            </a:r>
            <a:r>
              <a:rPr lang="en-US" sz="1200" b="1">
                <a:solidFill>
                  <a:srgbClr val="000000"/>
                </a:solidFill>
                <a:latin typeface="Corbel"/>
                <a:ea typeface="+mn-ea"/>
                <a:cs typeface="Corbel"/>
              </a:rPr>
              <a:t>Nonfiction Model</a:t>
            </a:r>
            <a:endParaRPr lang="en-US" sz="1200" b="1" dirty="0">
              <a:solidFill>
                <a:srgbClr val="000000"/>
              </a:solidFill>
              <a:latin typeface="Corbel"/>
              <a:ea typeface="+mn-ea"/>
              <a:cs typeface="Corbe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oden1">
  <a:themeElements>
    <a:clrScheme name="Noden 1">
      <a:dk1>
        <a:sysClr val="windowText" lastClr="000000"/>
      </a:dk1>
      <a:lt1>
        <a:sysClr val="window" lastClr="FFFFFF"/>
      </a:lt1>
      <a:dk2>
        <a:srgbClr val="59564B"/>
      </a:dk2>
      <a:lt2>
        <a:srgbClr val="DFDAC7"/>
      </a:lt2>
      <a:accent1>
        <a:srgbClr val="792D38"/>
      </a:accent1>
      <a:accent2>
        <a:srgbClr val="B5BB81"/>
      </a:accent2>
      <a:accent3>
        <a:srgbClr val="626D59"/>
      </a:accent3>
      <a:accent4>
        <a:srgbClr val="3B4767"/>
      </a:accent4>
      <a:accent5>
        <a:srgbClr val="7A98C6"/>
      </a:accent5>
      <a:accent6>
        <a:srgbClr val="71858C"/>
      </a:accent6>
      <a:hlink>
        <a:srgbClr val="792D38"/>
      </a:hlink>
      <a:folHlink>
        <a:srgbClr val="8C6530"/>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Noden1.thmx</Template>
  <TotalTime>2528</TotalTime>
  <Words>6229</Words>
  <Application>Microsoft Office PowerPoint</Application>
  <PresentationFormat>On-screen Show (4:3)</PresentationFormat>
  <Paragraphs>358</Paragraphs>
  <Slides>69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69</vt:i4>
      </vt:variant>
    </vt:vector>
  </HeadingPairs>
  <TitlesOfParts>
    <vt:vector size="77" baseType="lpstr">
      <vt:lpstr>Arial</vt:lpstr>
      <vt:lpstr>Arial Narrow</vt:lpstr>
      <vt:lpstr>Calibri</vt:lpstr>
      <vt:lpstr>Corbel</vt:lpstr>
      <vt:lpstr>Goudy Old Style</vt:lpstr>
      <vt:lpstr>Mistral</vt:lpstr>
      <vt:lpstr>Wingdings</vt:lpstr>
      <vt:lpstr>Noden1</vt:lpstr>
      <vt:lpstr>Image Grammar</vt:lpstr>
      <vt:lpstr>The Nonfiction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Step 1</vt:lpstr>
      <vt:lpstr>PowerPoint Presentation</vt:lpstr>
      <vt:lpstr>PowerPoint Presentation</vt:lpstr>
      <vt:lpstr>Step 2</vt:lpstr>
      <vt:lpstr>PowerPoint Presentation</vt:lpstr>
      <vt:lpstr>PowerPoint Presentation</vt:lpstr>
      <vt:lpstr>Step 3</vt:lpstr>
      <vt:lpstr>PowerPoint Presentation</vt:lpstr>
      <vt:lpstr>Step 4</vt:lpstr>
      <vt:lpstr>PowerPoint Presentation</vt:lpstr>
      <vt:lpstr>PowerPoint Presentation</vt:lpstr>
      <vt:lpstr>Step 5</vt:lpstr>
      <vt:lpstr>PowerPoint Presentation</vt:lpstr>
      <vt:lpstr>Step 6</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Shawn Girsberger</dc:creator>
  <cp:lastModifiedBy>Dean Ramser</cp:lastModifiedBy>
  <cp:revision>217</cp:revision>
  <dcterms:created xsi:type="dcterms:W3CDTF">2011-02-24T19:19:54Z</dcterms:created>
  <dcterms:modified xsi:type="dcterms:W3CDTF">2015-10-21T15:15:54Z</dcterms:modified>
</cp:coreProperties>
</file>