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Graffiti 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Sergio Chavez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9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1</a:t>
            </a:r>
            <a:endParaRPr lang="en-US" dirty="0"/>
          </a:p>
        </p:txBody>
      </p:sp>
      <p:pic>
        <p:nvPicPr>
          <p:cNvPr id="1026" name="Picture 2" descr="https://lh4.googleusercontent.com/ssRLbw_cLHpQ_pfqxtEj_KSC5EPY-k07S0fFIX9UMb57ocUk8ssmgc49EsXDC1t0wB1RSEGfJlGfq3MwbSXGK4-AaJ9nNTxKsPyDssK6G6dR29NVsZPSu38fDMVZ8u-_6Tk6oHB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442" y="1837765"/>
            <a:ext cx="5943600" cy="4457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2</a:t>
            </a:r>
            <a:endParaRPr lang="en-US" dirty="0"/>
          </a:p>
        </p:txBody>
      </p:sp>
      <p:pic>
        <p:nvPicPr>
          <p:cNvPr id="2050" name="Picture 2" descr="https://lh5.googleusercontent.com/b54R0P5zXTvRbrYIZGY3wr_A9saEanqGGurHkqwS_PeM645IkZw9JQB-crWZiceaZmd2kqG1llp6pkP7FS9AGWzHDvdBnXuhUI542EzhdF5VV1VU8h0PoeiKk2sRQ4zTIafyzfs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442" y="1837765"/>
            <a:ext cx="5943600" cy="4457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79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3</a:t>
            </a:r>
            <a:endParaRPr lang="en-US" dirty="0"/>
          </a:p>
        </p:txBody>
      </p:sp>
      <p:pic>
        <p:nvPicPr>
          <p:cNvPr id="3074" name="Picture 2" descr="https://lh5.googleusercontent.com/neNHj5Cm-WuMtevoiLwBGYGFFeQ9Gqckez1LT6dAke8UIT3bY1yz1Bro5nl38iXYq3V0HgUuZsiuDdXW8d1tYnkRJaPSti69azLNJrNYNuM_XE_6oOMjO7bxBkSC7hhTHzS8mjT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442" y="1837765"/>
            <a:ext cx="5943600" cy="4457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29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4</a:t>
            </a:r>
            <a:endParaRPr lang="en-US" dirty="0"/>
          </a:p>
        </p:txBody>
      </p:sp>
      <p:pic>
        <p:nvPicPr>
          <p:cNvPr id="4098" name="Picture 2" descr="https://lh5.googleusercontent.com/wFjY2FT0xu4ya7lycY-N4zkVrY7VTS33q4Ns_iGRd3LwquBpz8Pr8HuO5GJrgUXPt-jVxBerMbTcSQqGW8NQNyruHtezxgT9cN5IazS-s_Aa2XZ-Bhufylj-B0swsBrwedO25gx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442" y="1837765"/>
            <a:ext cx="5943600" cy="4457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55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13</TotalTime>
  <Words>14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Impact</vt:lpstr>
      <vt:lpstr>Main Event</vt:lpstr>
      <vt:lpstr>Graffiti Art</vt:lpstr>
      <vt:lpstr>Number 1</vt:lpstr>
      <vt:lpstr>Number 2</vt:lpstr>
      <vt:lpstr>Number 3</vt:lpstr>
      <vt:lpstr>Number 4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 Pictures</dc:title>
  <dc:creator>Sergio C.</dc:creator>
  <cp:lastModifiedBy>Sergio C.</cp:lastModifiedBy>
  <cp:revision>3</cp:revision>
  <dcterms:created xsi:type="dcterms:W3CDTF">2016-08-04T01:34:59Z</dcterms:created>
  <dcterms:modified xsi:type="dcterms:W3CDTF">2016-08-04T20:11:28Z</dcterms:modified>
</cp:coreProperties>
</file>