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7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89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36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5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0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64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88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37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3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4FFCC-B244-43DC-AFD1-D50844A7899A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62DA9-F20A-4C52-9A5D-F4289A03B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137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(Kevin Domon) HIP/SLICE “Fix-It” PPT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8884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(Kevin Domon) HIP/SLICE “Fix-It” PPT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975646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(Kevin Domon) HIP/SLICE “Fix-It” PPT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74829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(Kevin Domon) HIP/SLICE “Fix-It” PPT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3761267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44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(Kevin Domon) HIP/SLICE “Fix-It” PPT</vt:lpstr>
      <vt:lpstr>(Kevin Domon) HIP/SLICE “Fix-It” PPT</vt:lpstr>
      <vt:lpstr>(Kevin Domon) HIP/SLICE “Fix-It” PPT</vt:lpstr>
      <vt:lpstr>(Kevin Domon) HIP/SLICE “Fix-It” PPT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(Kevin Domon) HIP/SLICE “Fix-It” PPT</dc:title>
  <dc:creator>Kevin Domon</dc:creator>
  <cp:lastModifiedBy>Dean Ramser</cp:lastModifiedBy>
  <cp:revision>4</cp:revision>
  <dcterms:created xsi:type="dcterms:W3CDTF">2016-12-05T06:47:51Z</dcterms:created>
  <dcterms:modified xsi:type="dcterms:W3CDTF">2016-12-06T04:25:55Z</dcterms:modified>
</cp:coreProperties>
</file>