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December 5,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December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December 5, 2016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December 5,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December 5, 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December 5,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December 5,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December 5,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December 5,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December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December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December 5,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000" dirty="0"/>
              <a:t>Homelessness </a:t>
            </a:r>
            <a:br>
              <a:rPr lang="en-US" sz="6000" dirty="0"/>
            </a:br>
            <a:r>
              <a:rPr lang="en-US" sz="6000" dirty="0"/>
              <a:t>in </a:t>
            </a:r>
            <a:br>
              <a:rPr lang="en-US" sz="6000" dirty="0"/>
            </a:br>
            <a:r>
              <a:rPr lang="en-US" sz="6000" dirty="0"/>
              <a:t>Los Angeles</a:t>
            </a:r>
            <a:br>
              <a:rPr lang="en-US" sz="6000" dirty="0"/>
            </a:br>
            <a:r>
              <a:rPr lang="en-US" sz="4000" dirty="0"/>
              <a:t>HIP/SLICE “fix it” ppt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Claudia Aguilar</a:t>
            </a:r>
          </a:p>
        </p:txBody>
      </p:sp>
    </p:spTree>
    <p:extLst>
      <p:ext uri="{BB962C8B-B14F-4D97-AF65-F5344CB8AC3E}">
        <p14:creationId xmlns:p14="http://schemas.microsoft.com/office/powerpoint/2010/main" val="3731478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Homelessness on the rise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4083" b="408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41123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Skid row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170" b="21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33461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sad truth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4265" r="42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06382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2014 top homelessness states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9105" b="910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45355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Ways to help!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1302" b="21302"/>
          <a:stretch>
            <a:fillRect/>
          </a:stretch>
        </p:blipFill>
        <p:spPr>
          <a:xfrm>
            <a:off x="457201" y="3997345"/>
            <a:ext cx="3709010" cy="212881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31" y="3903662"/>
            <a:ext cx="3175000" cy="2222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59953" y="1817494"/>
            <a:ext cx="585168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•"/>
            </a:pPr>
            <a:r>
              <a:rPr lang="en-US" dirty="0"/>
              <a:t>Donate clothes</a:t>
            </a:r>
          </a:p>
          <a:p>
            <a:pPr marL="285750" indent="-285750">
              <a:buFontTx/>
              <a:buChar char="•"/>
            </a:pPr>
            <a:r>
              <a:rPr lang="en-US" dirty="0"/>
              <a:t>Donate food</a:t>
            </a:r>
          </a:p>
          <a:p>
            <a:pPr marL="285750" indent="-285750">
              <a:buFontTx/>
              <a:buChar char="•"/>
            </a:pPr>
            <a:r>
              <a:rPr lang="en-US" dirty="0"/>
              <a:t>Donate time by volunteering in shelter homes</a:t>
            </a:r>
          </a:p>
          <a:p>
            <a:pPr marL="285750" indent="-285750">
              <a:buFontTx/>
              <a:buChar char="•"/>
            </a:pPr>
            <a:r>
              <a:rPr lang="en-US" dirty="0"/>
              <a:t>If possible, donate money</a:t>
            </a:r>
          </a:p>
          <a:p>
            <a:pPr marL="285750" indent="-285750">
              <a:buFontTx/>
              <a:buChar char="•"/>
            </a:pPr>
            <a:r>
              <a:rPr lang="en-US" dirty="0"/>
              <a:t>Check out </a:t>
            </a:r>
            <a:r>
              <a:rPr lang="en-US" i="1" dirty="0"/>
              <a:t>Los Angeles Mission, The Crossroads for Hope</a:t>
            </a:r>
          </a:p>
        </p:txBody>
      </p:sp>
    </p:spTree>
    <p:extLst>
      <p:ext uri="{BB962C8B-B14F-4D97-AF65-F5344CB8AC3E}">
        <p14:creationId xmlns:p14="http://schemas.microsoft.com/office/powerpoint/2010/main" val="18015247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35</TotalTime>
  <Words>46</Words>
  <Application>Microsoft Office PowerPoint</Application>
  <PresentationFormat>On-screen Show (4:3)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Arial Black</vt:lpstr>
      <vt:lpstr>Essential</vt:lpstr>
      <vt:lpstr>Homelessness  in  Los Angeles HIP/SLICE “fix it” ppt </vt:lpstr>
      <vt:lpstr>Homelessness on the rise</vt:lpstr>
      <vt:lpstr>Skid row</vt:lpstr>
      <vt:lpstr>the sad truth</vt:lpstr>
      <vt:lpstr>2014 top homelessness states</vt:lpstr>
      <vt:lpstr>Ways to help!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Homelessness  in  Los Angeles</dc:title>
  <dc:creator>German Aguilar</dc:creator>
  <cp:lastModifiedBy>Dean Ramser</cp:lastModifiedBy>
  <cp:revision>5</cp:revision>
  <dcterms:created xsi:type="dcterms:W3CDTF">2016-12-06T01:07:30Z</dcterms:created>
  <dcterms:modified xsi:type="dcterms:W3CDTF">2016-12-06T04:27:57Z</dcterms:modified>
</cp:coreProperties>
</file>