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39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t>4/17/2017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151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t>4/17/2017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041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t>4/17/2017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76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t>4/17/2017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195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t>4/17/2017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110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t>4/17/2017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6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t>4/17/2017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023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t>4/17/2017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749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t>4/17/2017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444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t>4/17/2017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354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t>4/17/2017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701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DC7079-5A7C-4E16-9870-3B02FD355BD4}" type="datetimeFigureOut">
              <a:rPr lang="en-US" smtClean="0"/>
              <a:t>4/17/2017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4D579B-3E67-43B4-86AC-BB44A9630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85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6764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High Impact Practices (HIP) Service Learning Internship Community Engagement (SLICE)Presentation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Your Name:</a:t>
            </a:r>
          </a:p>
          <a:p>
            <a:r>
              <a:rPr lang="en-US" dirty="0" smtClean="0"/>
              <a:t>Class:</a:t>
            </a:r>
          </a:p>
          <a:p>
            <a:r>
              <a:rPr lang="en-US" dirty="0" smtClean="0"/>
              <a:t>Title of Essay: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314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8900" y="5181600"/>
            <a:ext cx="1198900" cy="1552575"/>
          </a:xfrm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257800"/>
            <a:ext cx="1399032" cy="145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8591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HIPs_Kuh"/>
          <p:cNvPicPr>
            <a:picLocks noGrp="1" noChangeAspect="1"/>
          </p:cNvPicPr>
          <p:nvPr isPhoto="1">
            <p:ph idx="1"/>
          </p:nvPr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4729353"/>
            <a:ext cx="1371600" cy="177622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257800"/>
            <a:ext cx="1399032" cy="145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4172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HIPs_Kuh"/>
          <p:cNvPicPr>
            <a:picLocks noGrp="1" noChangeAspect="1"/>
          </p:cNvPicPr>
          <p:nvPr isPhoto="1">
            <p:ph idx="1"/>
          </p:nvPr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7658" y="5029200"/>
            <a:ext cx="1257741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257800"/>
            <a:ext cx="1399032" cy="145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2714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HIPs_Kuh"/>
          <p:cNvPicPr>
            <a:picLocks noGrp="1" noChangeAspect="1"/>
          </p:cNvPicPr>
          <p:nvPr isPhoto="1">
            <p:ph idx="1"/>
          </p:nvPr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300" y="5029200"/>
            <a:ext cx="1198900" cy="1552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181600"/>
            <a:ext cx="1472184" cy="1533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1963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HIPs_Kuh"/>
          <p:cNvPicPr>
            <a:picLocks noGrp="1" noChangeAspect="1"/>
          </p:cNvPicPr>
          <p:nvPr isPhoto="1">
            <p:ph idx="1"/>
          </p:nvPr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4980432"/>
            <a:ext cx="1295400" cy="1677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5257800"/>
            <a:ext cx="1472184" cy="1533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705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257800"/>
            <a:ext cx="1399032" cy="1457325"/>
          </a:xfrm>
        </p:spPr>
      </p:pic>
      <p:pic>
        <p:nvPicPr>
          <p:cNvPr id="5" name="Content Placeholder 3" descr="HIPs_Kuh"/>
          <p:cNvPicPr>
            <a:picLocks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5019321"/>
            <a:ext cx="1295400" cy="16775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565269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22</Words>
  <Application>Microsoft Office PowerPoint</Application>
  <PresentationFormat>On-screen Show (4:3)</PresentationFormat>
  <Paragraphs>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High Impact Practices (HIP) Service Learning Internship Community Engagement (SLICE)Presentation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Chaffey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High Impact Practices (HIP) Service Learning Internship Community Engagement (SLICE)Presentation</dc:title>
  <dc:creator>Dean Ramser</dc:creator>
  <cp:lastModifiedBy>Dean Ramser</cp:lastModifiedBy>
  <cp:revision>2</cp:revision>
  <dcterms:created xsi:type="dcterms:W3CDTF">2017-04-17T18:39:58Z</dcterms:created>
  <dcterms:modified xsi:type="dcterms:W3CDTF">2017-04-17T18:50:07Z</dcterms:modified>
</cp:coreProperties>
</file>